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8" r:id="rId3"/>
    <p:sldId id="261" r:id="rId4"/>
    <p:sldId id="264" r:id="rId5"/>
    <p:sldId id="266" r:id="rId6"/>
    <p:sldId id="265" r:id="rId7"/>
    <p:sldId id="286" r:id="rId8"/>
    <p:sldId id="287" r:id="rId9"/>
    <p:sldId id="257" r:id="rId10"/>
    <p:sldId id="267" r:id="rId11"/>
    <p:sldId id="269" r:id="rId12"/>
    <p:sldId id="270" r:id="rId13"/>
    <p:sldId id="278" r:id="rId14"/>
    <p:sldId id="288" r:id="rId15"/>
    <p:sldId id="290" r:id="rId16"/>
    <p:sldId id="291" r:id="rId17"/>
    <p:sldId id="292" r:id="rId18"/>
    <p:sldId id="293" r:id="rId19"/>
    <p:sldId id="294" r:id="rId20"/>
    <p:sldId id="279" r:id="rId21"/>
    <p:sldId id="276" r:id="rId22"/>
    <p:sldId id="273" r:id="rId23"/>
    <p:sldId id="274" r:id="rId24"/>
    <p:sldId id="277" r:id="rId25"/>
    <p:sldId id="284" r:id="rId26"/>
    <p:sldId id="295" r:id="rId27"/>
    <p:sldId id="296" r:id="rId28"/>
    <p:sldId id="280" r:id="rId29"/>
    <p:sldId id="281" r:id="rId30"/>
    <p:sldId id="282" r:id="rId31"/>
    <p:sldId id="283" r:id="rId32"/>
    <p:sldId id="289" r:id="rId33"/>
    <p:sldId id="260" r:id="rId34"/>
    <p:sldId id="259" r:id="rId35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2845A4-0AED-4D8C-AEB2-619E06B8AC1E}" v="1096" dt="2018-11-14T09:36:51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586"/>
  </p:normalViewPr>
  <p:slideViewPr>
    <p:cSldViewPr snapToGrid="0" snapToObjects="1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Ariel Di Loreto" userId="f2e2087a5759e9cf" providerId="LiveId" clId="{602845A4-0AED-4D8C-AEB2-619E06B8AC1E}"/>
    <pc:docChg chg="undo redo custSel addSld delSld modSld sldOrd modMainMaster">
      <pc:chgData name="Pablo Ariel Di Loreto" userId="f2e2087a5759e9cf" providerId="LiveId" clId="{602845A4-0AED-4D8C-AEB2-619E06B8AC1E}" dt="2018-11-15T20:29:03.679" v="5076" actId="20577"/>
      <pc:docMkLst>
        <pc:docMk/>
      </pc:docMkLst>
      <pc:sldChg chg="modSp setBg">
        <pc:chgData name="Pablo Ariel Di Loreto" userId="f2e2087a5759e9cf" providerId="LiveId" clId="{602845A4-0AED-4D8C-AEB2-619E06B8AC1E}" dt="2018-11-14T09:33:57.385" v="4313"/>
        <pc:sldMkLst>
          <pc:docMk/>
          <pc:sldMk cId="213102819" sldId="256"/>
        </pc:sldMkLst>
        <pc:spChg chg="mod">
          <ac:chgData name="Pablo Ariel Di Loreto" userId="f2e2087a5759e9cf" providerId="LiveId" clId="{602845A4-0AED-4D8C-AEB2-619E06B8AC1E}" dt="2018-11-08T04:31:20.206" v="492" actId="6549"/>
          <ac:spMkLst>
            <pc:docMk/>
            <pc:sldMk cId="213102819" sldId="256"/>
            <ac:spMk id="5" creationId="{FC1E79AD-0307-4D48-84B9-3D2482CD3EB0}"/>
          </ac:spMkLst>
        </pc:spChg>
      </pc:sldChg>
      <pc:sldChg chg="addSp modSp ord modTransition">
        <pc:chgData name="Pablo Ariel Di Loreto" userId="f2e2087a5759e9cf" providerId="LiveId" clId="{602845A4-0AED-4D8C-AEB2-619E06B8AC1E}" dt="2018-11-15T20:29:03.679" v="5076" actId="20577"/>
        <pc:sldMkLst>
          <pc:docMk/>
          <pc:sldMk cId="3514511286" sldId="257"/>
        </pc:sldMkLst>
        <pc:spChg chg="mod">
          <ac:chgData name="Pablo Ariel Di Loreto" userId="f2e2087a5759e9cf" providerId="LiveId" clId="{602845A4-0AED-4D8C-AEB2-619E06B8AC1E}" dt="2018-11-08T09:29:06.252" v="4053" actId="20577"/>
          <ac:spMkLst>
            <pc:docMk/>
            <pc:sldMk cId="3514511286" sldId="257"/>
            <ac:spMk id="3" creationId="{50EBE33F-A8E2-4207-9032-15082D3B9A09}"/>
          </ac:spMkLst>
        </pc:spChg>
        <pc:spChg chg="add mod">
          <ac:chgData name="Pablo Ariel Di Loreto" userId="f2e2087a5759e9cf" providerId="LiveId" clId="{602845A4-0AED-4D8C-AEB2-619E06B8AC1E}" dt="2018-11-15T20:29:03.679" v="5076" actId="20577"/>
          <ac:spMkLst>
            <pc:docMk/>
            <pc:sldMk cId="3514511286" sldId="257"/>
            <ac:spMk id="4" creationId="{C2E89DF1-7173-442C-B880-A7C39C4976C1}"/>
          </ac:spMkLst>
        </pc:spChg>
      </pc:sldChg>
      <pc:sldChg chg="modTransition">
        <pc:chgData name="Pablo Ariel Di Loreto" userId="f2e2087a5759e9cf" providerId="LiveId" clId="{602845A4-0AED-4D8C-AEB2-619E06B8AC1E}" dt="2018-11-08T08:09:46.293" v="3698"/>
        <pc:sldMkLst>
          <pc:docMk/>
          <pc:sldMk cId="504484553" sldId="259"/>
        </pc:sldMkLst>
      </pc:sldChg>
      <pc:sldChg chg="modSp modTransition">
        <pc:chgData name="Pablo Ariel Di Loreto" userId="f2e2087a5759e9cf" providerId="LiveId" clId="{602845A4-0AED-4D8C-AEB2-619E06B8AC1E}" dt="2018-11-14T09:53:19.728" v="5072" actId="1035"/>
        <pc:sldMkLst>
          <pc:docMk/>
          <pc:sldMk cId="3614686055" sldId="260"/>
        </pc:sldMkLst>
        <pc:spChg chg="mod">
          <ac:chgData name="Pablo Ariel Di Loreto" userId="f2e2087a5759e9cf" providerId="LiveId" clId="{602845A4-0AED-4D8C-AEB2-619E06B8AC1E}" dt="2018-11-14T09:53:19.728" v="5072" actId="1035"/>
          <ac:spMkLst>
            <pc:docMk/>
            <pc:sldMk cId="3614686055" sldId="260"/>
            <ac:spMk id="18" creationId="{69243556-4365-459B-9533-E57655208A86}"/>
          </ac:spMkLst>
        </pc:spChg>
        <pc:picChg chg="mod">
          <ac:chgData name="Pablo Ariel Di Loreto" userId="f2e2087a5759e9cf" providerId="LiveId" clId="{602845A4-0AED-4D8C-AEB2-619E06B8AC1E}" dt="2018-11-14T09:53:11.772" v="5060" actId="1076"/>
          <ac:picMkLst>
            <pc:docMk/>
            <pc:sldMk cId="3614686055" sldId="260"/>
            <ac:picMk id="8" creationId="{C6468BC0-9802-4CBE-8D8C-0ECF6F0D51AA}"/>
          </ac:picMkLst>
        </pc:picChg>
        <pc:picChg chg="mod">
          <ac:chgData name="Pablo Ariel Di Loreto" userId="f2e2087a5759e9cf" providerId="LiveId" clId="{602845A4-0AED-4D8C-AEB2-619E06B8AC1E}" dt="2018-11-14T09:53:08.400" v="5059" actId="1036"/>
          <ac:picMkLst>
            <pc:docMk/>
            <pc:sldMk cId="3614686055" sldId="260"/>
            <ac:picMk id="22" creationId="{98310755-737A-4F33-A9F6-BE92F1C6D330}"/>
          </ac:picMkLst>
        </pc:picChg>
      </pc:sldChg>
      <pc:sldChg chg="addSp delSp modSp addAnim delAnim modAnim">
        <pc:chgData name="Pablo Ariel Di Loreto" userId="f2e2087a5759e9cf" providerId="LiveId" clId="{602845A4-0AED-4D8C-AEB2-619E06B8AC1E}" dt="2018-11-14T09:42:49.927" v="4477" actId="1035"/>
        <pc:sldMkLst>
          <pc:docMk/>
          <pc:sldMk cId="593895970" sldId="261"/>
        </pc:sldMkLst>
        <pc:spChg chg="mod">
          <ac:chgData name="Pablo Ariel Di Loreto" userId="f2e2087a5759e9cf" providerId="LiveId" clId="{602845A4-0AED-4D8C-AEB2-619E06B8AC1E}" dt="2018-11-14T09:42:49.927" v="4477" actId="1035"/>
          <ac:spMkLst>
            <pc:docMk/>
            <pc:sldMk cId="593895970" sldId="261"/>
            <ac:spMk id="2" creationId="{2E686703-3496-48F6-B261-7777482B6D4C}"/>
          </ac:spMkLst>
        </pc:spChg>
        <pc:spChg chg="mod">
          <ac:chgData name="Pablo Ariel Di Loreto" userId="f2e2087a5759e9cf" providerId="LiveId" clId="{602845A4-0AED-4D8C-AEB2-619E06B8AC1E}" dt="2018-11-08T04:34:22.060" v="502" actId="20577"/>
          <ac:spMkLst>
            <pc:docMk/>
            <pc:sldMk cId="593895970" sldId="261"/>
            <ac:spMk id="3" creationId="{DC13DE73-A183-4E9C-B071-A2B670218716}"/>
          </ac:spMkLst>
        </pc:spChg>
        <pc:spChg chg="add del mod">
          <ac:chgData name="Pablo Ariel Di Loreto" userId="f2e2087a5759e9cf" providerId="LiveId" clId="{602845A4-0AED-4D8C-AEB2-619E06B8AC1E}" dt="2018-11-14T09:39:56.125" v="4365" actId="1076"/>
          <ac:spMkLst>
            <pc:docMk/>
            <pc:sldMk cId="593895970" sldId="261"/>
            <ac:spMk id="25" creationId="{873E02FE-9022-4814-9295-9D818A81A74A}"/>
          </ac:spMkLst>
        </pc:spChg>
      </pc:sldChg>
      <pc:sldChg chg="modSp modAnim">
        <pc:chgData name="Pablo Ariel Di Loreto" userId="f2e2087a5759e9cf" providerId="LiveId" clId="{602845A4-0AED-4D8C-AEB2-619E06B8AC1E}" dt="2018-11-14T09:43:01.103" v="4506" actId="1035"/>
        <pc:sldMkLst>
          <pc:docMk/>
          <pc:sldMk cId="3301545033" sldId="264"/>
        </pc:sldMkLst>
        <pc:spChg chg="mod">
          <ac:chgData name="Pablo Ariel Di Loreto" userId="f2e2087a5759e9cf" providerId="LiveId" clId="{602845A4-0AED-4D8C-AEB2-619E06B8AC1E}" dt="2018-11-14T09:43:01.103" v="4506" actId="1035"/>
          <ac:spMkLst>
            <pc:docMk/>
            <pc:sldMk cId="3301545033" sldId="264"/>
            <ac:spMk id="2" creationId="{2E686703-3496-48F6-B261-7777482B6D4C}"/>
          </ac:spMkLst>
        </pc:spChg>
        <pc:spChg chg="mod">
          <ac:chgData name="Pablo Ariel Di Loreto" userId="f2e2087a5759e9cf" providerId="LiveId" clId="{602845A4-0AED-4D8C-AEB2-619E06B8AC1E}" dt="2018-11-08T09:03:19.731" v="3765" actId="20577"/>
          <ac:spMkLst>
            <pc:docMk/>
            <pc:sldMk cId="3301545033" sldId="264"/>
            <ac:spMk id="3" creationId="{DC13DE73-A183-4E9C-B071-A2B670218716}"/>
          </ac:spMkLst>
        </pc:spChg>
        <pc:spChg chg="mod">
          <ac:chgData name="Pablo Ariel Di Loreto" userId="f2e2087a5759e9cf" providerId="LiveId" clId="{602845A4-0AED-4D8C-AEB2-619E06B8AC1E}" dt="2018-11-14T09:39:47.656" v="4364" actId="1076"/>
          <ac:spMkLst>
            <pc:docMk/>
            <pc:sldMk cId="3301545033" sldId="264"/>
            <ac:spMk id="5" creationId="{2FA2B98A-1931-421B-B970-3151527A5037}"/>
          </ac:spMkLst>
        </pc:spChg>
      </pc:sldChg>
      <pc:sldChg chg="modSp modAnim">
        <pc:chgData name="Pablo Ariel Di Loreto" userId="f2e2087a5759e9cf" providerId="LiveId" clId="{602845A4-0AED-4D8C-AEB2-619E06B8AC1E}" dt="2018-11-14T09:43:26.694" v="4566" actId="1035"/>
        <pc:sldMkLst>
          <pc:docMk/>
          <pc:sldMk cId="4273824211" sldId="265"/>
        </pc:sldMkLst>
        <pc:spChg chg="mod">
          <ac:chgData name="Pablo Ariel Di Loreto" userId="f2e2087a5759e9cf" providerId="LiveId" clId="{602845A4-0AED-4D8C-AEB2-619E06B8AC1E}" dt="2018-11-14T09:43:26.694" v="4566" actId="1035"/>
          <ac:spMkLst>
            <pc:docMk/>
            <pc:sldMk cId="4273824211" sldId="265"/>
            <ac:spMk id="2" creationId="{2E686703-3496-48F6-B261-7777482B6D4C}"/>
          </ac:spMkLst>
        </pc:spChg>
        <pc:spChg chg="mod">
          <ac:chgData name="Pablo Ariel Di Loreto" userId="f2e2087a5759e9cf" providerId="LiveId" clId="{602845A4-0AED-4D8C-AEB2-619E06B8AC1E}" dt="2018-11-08T09:04:46.195" v="3828" actId="20577"/>
          <ac:spMkLst>
            <pc:docMk/>
            <pc:sldMk cId="4273824211" sldId="265"/>
            <ac:spMk id="3" creationId="{DC13DE73-A183-4E9C-B071-A2B670218716}"/>
          </ac:spMkLst>
        </pc:spChg>
        <pc:spChg chg="mod">
          <ac:chgData name="Pablo Ariel Di Loreto" userId="f2e2087a5759e9cf" providerId="LiveId" clId="{602845A4-0AED-4D8C-AEB2-619E06B8AC1E}" dt="2018-11-14T09:40:10.009" v="4367" actId="1076"/>
          <ac:spMkLst>
            <pc:docMk/>
            <pc:sldMk cId="4273824211" sldId="265"/>
            <ac:spMk id="5" creationId="{3E250BE4-D50A-4E73-B44B-3F02C558A994}"/>
          </ac:spMkLst>
        </pc:spChg>
      </pc:sldChg>
      <pc:sldChg chg="modSp modAnim">
        <pc:chgData name="Pablo Ariel Di Loreto" userId="f2e2087a5759e9cf" providerId="LiveId" clId="{602845A4-0AED-4D8C-AEB2-619E06B8AC1E}" dt="2018-11-14T09:43:12.854" v="4536" actId="1035"/>
        <pc:sldMkLst>
          <pc:docMk/>
          <pc:sldMk cId="1882523912" sldId="266"/>
        </pc:sldMkLst>
        <pc:spChg chg="mod">
          <ac:chgData name="Pablo Ariel Di Loreto" userId="f2e2087a5759e9cf" providerId="LiveId" clId="{602845A4-0AED-4D8C-AEB2-619E06B8AC1E}" dt="2018-11-14T09:43:12.854" v="4536" actId="1035"/>
          <ac:spMkLst>
            <pc:docMk/>
            <pc:sldMk cId="1882523912" sldId="266"/>
            <ac:spMk id="2" creationId="{2E686703-3496-48F6-B261-7777482B6D4C}"/>
          </ac:spMkLst>
        </pc:spChg>
        <pc:spChg chg="mod">
          <ac:chgData name="Pablo Ariel Di Loreto" userId="f2e2087a5759e9cf" providerId="LiveId" clId="{602845A4-0AED-4D8C-AEB2-619E06B8AC1E}" dt="2018-11-08T09:03:48.879" v="3802" actId="20577"/>
          <ac:spMkLst>
            <pc:docMk/>
            <pc:sldMk cId="1882523912" sldId="266"/>
            <ac:spMk id="3" creationId="{DC13DE73-A183-4E9C-B071-A2B670218716}"/>
          </ac:spMkLst>
        </pc:spChg>
        <pc:spChg chg="mod">
          <ac:chgData name="Pablo Ariel Di Loreto" userId="f2e2087a5759e9cf" providerId="LiveId" clId="{602845A4-0AED-4D8C-AEB2-619E06B8AC1E}" dt="2018-11-14T09:40:03.884" v="4366" actId="1076"/>
          <ac:spMkLst>
            <pc:docMk/>
            <pc:sldMk cId="1882523912" sldId="266"/>
            <ac:spMk id="5" creationId="{DCDB59E2-EE45-413D-BE37-8705F2F890E4}"/>
          </ac:spMkLst>
        </pc:spChg>
      </pc:sldChg>
      <pc:sldChg chg="delSp modSp modTransition modAnim">
        <pc:chgData name="Pablo Ariel Di Loreto" userId="f2e2087a5759e9cf" providerId="LiveId" clId="{602845A4-0AED-4D8C-AEB2-619E06B8AC1E}" dt="2018-11-14T09:44:15.149" v="4656" actId="1035"/>
        <pc:sldMkLst>
          <pc:docMk/>
          <pc:sldMk cId="2313881368" sldId="267"/>
        </pc:sldMkLst>
        <pc:spChg chg="mod">
          <ac:chgData name="Pablo Ariel Di Loreto" userId="f2e2087a5759e9cf" providerId="LiveId" clId="{602845A4-0AED-4D8C-AEB2-619E06B8AC1E}" dt="2018-11-14T09:44:15.149" v="4656" actId="1035"/>
          <ac:spMkLst>
            <pc:docMk/>
            <pc:sldMk cId="2313881368" sldId="267"/>
            <ac:spMk id="2" creationId="{E7B8F011-EE1B-4E3F-8691-F3422D73ED3B}"/>
          </ac:spMkLst>
        </pc:spChg>
        <pc:spChg chg="mod">
          <ac:chgData name="Pablo Ariel Di Loreto" userId="f2e2087a5759e9cf" providerId="LiveId" clId="{602845A4-0AED-4D8C-AEB2-619E06B8AC1E}" dt="2018-11-14T09:42:04.541" v="4424" actId="1035"/>
          <ac:spMkLst>
            <pc:docMk/>
            <pc:sldMk cId="2313881368" sldId="267"/>
            <ac:spMk id="35" creationId="{F55727AC-279E-4785-918B-15DC956D2E73}"/>
          </ac:spMkLst>
        </pc:spChg>
        <pc:spChg chg="mod">
          <ac:chgData name="Pablo Ariel Di Loreto" userId="f2e2087a5759e9cf" providerId="LiveId" clId="{602845A4-0AED-4D8C-AEB2-619E06B8AC1E}" dt="2018-11-14T09:42:04.541" v="4424" actId="1035"/>
          <ac:spMkLst>
            <pc:docMk/>
            <pc:sldMk cId="2313881368" sldId="267"/>
            <ac:spMk id="38" creationId="{6A7F8CB1-C79A-44D5-994F-A13A61DE7CF0}"/>
          </ac:spMkLst>
        </pc:spChg>
        <pc:spChg chg="mod">
          <ac:chgData name="Pablo Ariel Di Loreto" userId="f2e2087a5759e9cf" providerId="LiveId" clId="{602845A4-0AED-4D8C-AEB2-619E06B8AC1E}" dt="2018-11-14T09:42:04.541" v="4424" actId="1035"/>
          <ac:spMkLst>
            <pc:docMk/>
            <pc:sldMk cId="2313881368" sldId="267"/>
            <ac:spMk id="39" creationId="{9E481D36-CD4F-4765-BD8B-092189DDD33E}"/>
          </ac:spMkLst>
        </pc:spChg>
        <pc:spChg chg="mod">
          <ac:chgData name="Pablo Ariel Di Loreto" userId="f2e2087a5759e9cf" providerId="LiveId" clId="{602845A4-0AED-4D8C-AEB2-619E06B8AC1E}" dt="2018-11-14T09:42:04.541" v="4424" actId="1035"/>
          <ac:spMkLst>
            <pc:docMk/>
            <pc:sldMk cId="2313881368" sldId="267"/>
            <ac:spMk id="40" creationId="{3EE489E1-DAA1-4985-9BAF-C86C39C57D88}"/>
          </ac:spMkLst>
        </pc:spChg>
        <pc:spChg chg="mod">
          <ac:chgData name="Pablo Ariel Di Loreto" userId="f2e2087a5759e9cf" providerId="LiveId" clId="{602845A4-0AED-4D8C-AEB2-619E06B8AC1E}" dt="2018-11-14T09:42:04.541" v="4424" actId="1035"/>
          <ac:spMkLst>
            <pc:docMk/>
            <pc:sldMk cId="2313881368" sldId="267"/>
            <ac:spMk id="42" creationId="{C6593D0F-3B11-4DEA-B888-EE43B509D26A}"/>
          </ac:spMkLst>
        </pc:spChg>
        <pc:spChg chg="mod">
          <ac:chgData name="Pablo Ariel Di Loreto" userId="f2e2087a5759e9cf" providerId="LiveId" clId="{602845A4-0AED-4D8C-AEB2-619E06B8AC1E}" dt="2018-11-14T09:42:04.541" v="4424" actId="1035"/>
          <ac:spMkLst>
            <pc:docMk/>
            <pc:sldMk cId="2313881368" sldId="267"/>
            <ac:spMk id="43" creationId="{BD9F892E-23DB-4B5C-8E81-399ADAA322AE}"/>
          </ac:spMkLst>
        </pc:spChg>
        <pc:spChg chg="del">
          <ac:chgData name="Pablo Ariel Di Loreto" userId="f2e2087a5759e9cf" providerId="LiveId" clId="{602845A4-0AED-4D8C-AEB2-619E06B8AC1E}" dt="2018-11-08T05:12:07.358" v="1361" actId="478"/>
          <ac:spMkLst>
            <pc:docMk/>
            <pc:sldMk cId="2313881368" sldId="267"/>
            <ac:spMk id="45" creationId="{7AEAD408-5F9D-4995-B68A-CDE3DA8E800E}"/>
          </ac:spMkLst>
        </pc:spChg>
        <pc:grpChg chg="mod">
          <ac:chgData name="Pablo Ariel Di Loreto" userId="f2e2087a5759e9cf" providerId="LiveId" clId="{602845A4-0AED-4D8C-AEB2-619E06B8AC1E}" dt="2018-11-14T09:42:04.541" v="4424" actId="1035"/>
          <ac:grpSpMkLst>
            <pc:docMk/>
            <pc:sldMk cId="2313881368" sldId="267"/>
            <ac:grpSpMk id="25" creationId="{B28C168A-1BFB-4A10-9196-9F4AAE6C9F84}"/>
          </ac:grpSpMkLst>
        </pc:grpChg>
        <pc:cxnChg chg="mod">
          <ac:chgData name="Pablo Ariel Di Loreto" userId="f2e2087a5759e9cf" providerId="LiveId" clId="{602845A4-0AED-4D8C-AEB2-619E06B8AC1E}" dt="2018-11-14T09:42:04.541" v="4424" actId="1035"/>
          <ac:cxnSpMkLst>
            <pc:docMk/>
            <pc:sldMk cId="2313881368" sldId="267"/>
            <ac:cxnSpMk id="36" creationId="{EBC26F98-1C66-4707-B37C-593F33A93703}"/>
          </ac:cxnSpMkLst>
        </pc:cxnChg>
        <pc:cxnChg chg="mod">
          <ac:chgData name="Pablo Ariel Di Loreto" userId="f2e2087a5759e9cf" providerId="LiveId" clId="{602845A4-0AED-4D8C-AEB2-619E06B8AC1E}" dt="2018-11-14T09:42:04.541" v="4424" actId="1035"/>
          <ac:cxnSpMkLst>
            <pc:docMk/>
            <pc:sldMk cId="2313881368" sldId="267"/>
            <ac:cxnSpMk id="37" creationId="{EBCB4806-0358-457D-B99B-A43370F22796}"/>
          </ac:cxnSpMkLst>
        </pc:cxnChg>
        <pc:cxnChg chg="mod">
          <ac:chgData name="Pablo Ariel Di Loreto" userId="f2e2087a5759e9cf" providerId="LiveId" clId="{602845A4-0AED-4D8C-AEB2-619E06B8AC1E}" dt="2018-11-14T09:42:04.541" v="4424" actId="1035"/>
          <ac:cxnSpMkLst>
            <pc:docMk/>
            <pc:sldMk cId="2313881368" sldId="267"/>
            <ac:cxnSpMk id="41" creationId="{D4AA801D-A191-4CB9-A7DB-53A17785CA97}"/>
          </ac:cxnSpMkLst>
        </pc:cxnChg>
      </pc:sldChg>
      <pc:sldChg chg="modSp modTransition">
        <pc:chgData name="Pablo Ariel Di Loreto" userId="f2e2087a5759e9cf" providerId="LiveId" clId="{602845A4-0AED-4D8C-AEB2-619E06B8AC1E}" dt="2018-11-08T09:27:27.092" v="3960" actId="20577"/>
        <pc:sldMkLst>
          <pc:docMk/>
          <pc:sldMk cId="165231580" sldId="268"/>
        </pc:sldMkLst>
        <pc:spChg chg="mod">
          <ac:chgData name="Pablo Ariel Di Loreto" userId="f2e2087a5759e9cf" providerId="LiveId" clId="{602845A4-0AED-4D8C-AEB2-619E06B8AC1E}" dt="2018-11-08T09:02:47.688" v="3742" actId="20577"/>
          <ac:spMkLst>
            <pc:docMk/>
            <pc:sldMk cId="165231580" sldId="268"/>
            <ac:spMk id="2" creationId="{01099474-38D7-4F70-BF16-818B06514A35}"/>
          </ac:spMkLst>
        </pc:spChg>
        <pc:spChg chg="mod">
          <ac:chgData name="Pablo Ariel Di Loreto" userId="f2e2087a5759e9cf" providerId="LiveId" clId="{602845A4-0AED-4D8C-AEB2-619E06B8AC1E}" dt="2018-11-08T09:27:27.092" v="3960" actId="20577"/>
          <ac:spMkLst>
            <pc:docMk/>
            <pc:sldMk cId="165231580" sldId="268"/>
            <ac:spMk id="3" creationId="{F67EF662-7943-4F86-8B5D-C4E5E43AD9BD}"/>
          </ac:spMkLst>
        </pc:spChg>
      </pc:sldChg>
      <pc:sldChg chg="modSp modTransition modAnim">
        <pc:chgData name="Pablo Ariel Di Loreto" userId="f2e2087a5759e9cf" providerId="LiveId" clId="{602845A4-0AED-4D8C-AEB2-619E06B8AC1E}" dt="2018-11-14T09:44:32.446" v="4687" actId="1035"/>
        <pc:sldMkLst>
          <pc:docMk/>
          <pc:sldMk cId="4288422388" sldId="269"/>
        </pc:sldMkLst>
        <pc:spChg chg="mod">
          <ac:chgData name="Pablo Ariel Di Loreto" userId="f2e2087a5759e9cf" providerId="LiveId" clId="{602845A4-0AED-4D8C-AEB2-619E06B8AC1E}" dt="2018-11-14T09:44:32.446" v="4687" actId="1035"/>
          <ac:spMkLst>
            <pc:docMk/>
            <pc:sldMk cId="4288422388" sldId="269"/>
            <ac:spMk id="2" creationId="{2FCF7B7D-1F55-4DEB-BFB4-D4204774F5B1}"/>
          </ac:spMkLst>
        </pc:spChg>
        <pc:spChg chg="mod">
          <ac:chgData name="Pablo Ariel Di Loreto" userId="f2e2087a5759e9cf" providerId="LiveId" clId="{602845A4-0AED-4D8C-AEB2-619E06B8AC1E}" dt="2018-11-14T09:42:16.681" v="4443" actId="1035"/>
          <ac:spMkLst>
            <pc:docMk/>
            <pc:sldMk cId="4288422388" sldId="269"/>
            <ac:spMk id="69" creationId="{D6B46E3B-CFEF-48BE-9393-6D5E6DFBC043}"/>
          </ac:spMkLst>
        </pc:spChg>
        <pc:spChg chg="mod">
          <ac:chgData name="Pablo Ariel Di Loreto" userId="f2e2087a5759e9cf" providerId="LiveId" clId="{602845A4-0AED-4D8C-AEB2-619E06B8AC1E}" dt="2018-11-14T09:42:16.681" v="4443" actId="1035"/>
          <ac:spMkLst>
            <pc:docMk/>
            <pc:sldMk cId="4288422388" sldId="269"/>
            <ac:spMk id="72" creationId="{1656C366-493E-495D-A3BC-D5EC7F8D31B5}"/>
          </ac:spMkLst>
        </pc:spChg>
        <pc:spChg chg="mod">
          <ac:chgData name="Pablo Ariel Di Loreto" userId="f2e2087a5759e9cf" providerId="LiveId" clId="{602845A4-0AED-4D8C-AEB2-619E06B8AC1E}" dt="2018-11-14T09:42:16.681" v="4443" actId="1035"/>
          <ac:spMkLst>
            <pc:docMk/>
            <pc:sldMk cId="4288422388" sldId="269"/>
            <ac:spMk id="73" creationId="{C6469501-C29A-467C-B09E-FF66413C494E}"/>
          </ac:spMkLst>
        </pc:spChg>
        <pc:spChg chg="mod">
          <ac:chgData name="Pablo Ariel Di Loreto" userId="f2e2087a5759e9cf" providerId="LiveId" clId="{602845A4-0AED-4D8C-AEB2-619E06B8AC1E}" dt="2018-11-14T09:42:16.681" v="4443" actId="1035"/>
          <ac:spMkLst>
            <pc:docMk/>
            <pc:sldMk cId="4288422388" sldId="269"/>
            <ac:spMk id="75" creationId="{A52A31B6-B74B-4740-9F65-AEFF987FF684}"/>
          </ac:spMkLst>
        </pc:spChg>
        <pc:spChg chg="mod">
          <ac:chgData name="Pablo Ariel Di Loreto" userId="f2e2087a5759e9cf" providerId="LiveId" clId="{602845A4-0AED-4D8C-AEB2-619E06B8AC1E}" dt="2018-11-14T09:42:16.681" v="4443" actId="1035"/>
          <ac:spMkLst>
            <pc:docMk/>
            <pc:sldMk cId="4288422388" sldId="269"/>
            <ac:spMk id="76" creationId="{C34EC589-A7A4-4B54-8FDC-B91F54487029}"/>
          </ac:spMkLst>
        </pc:spChg>
        <pc:spChg chg="mod">
          <ac:chgData name="Pablo Ariel Di Loreto" userId="f2e2087a5759e9cf" providerId="LiveId" clId="{602845A4-0AED-4D8C-AEB2-619E06B8AC1E}" dt="2018-11-14T09:42:16.681" v="4443" actId="1035"/>
          <ac:spMkLst>
            <pc:docMk/>
            <pc:sldMk cId="4288422388" sldId="269"/>
            <ac:spMk id="77" creationId="{392E39D5-C2EF-4992-B33E-EC96A0A1B717}"/>
          </ac:spMkLst>
        </pc:spChg>
        <pc:spChg chg="mod">
          <ac:chgData name="Pablo Ariel Di Loreto" userId="f2e2087a5759e9cf" providerId="LiveId" clId="{602845A4-0AED-4D8C-AEB2-619E06B8AC1E}" dt="2018-11-14T09:42:16.681" v="4443" actId="1035"/>
          <ac:spMkLst>
            <pc:docMk/>
            <pc:sldMk cId="4288422388" sldId="269"/>
            <ac:spMk id="78" creationId="{E8444E6F-34B0-46B9-A8AA-9D041F2E2E73}"/>
          </ac:spMkLst>
        </pc:spChg>
        <pc:grpChg chg="mod">
          <ac:chgData name="Pablo Ariel Di Loreto" userId="f2e2087a5759e9cf" providerId="LiveId" clId="{602845A4-0AED-4D8C-AEB2-619E06B8AC1E}" dt="2018-11-14T09:42:16.681" v="4443" actId="1035"/>
          <ac:grpSpMkLst>
            <pc:docMk/>
            <pc:sldMk cId="4288422388" sldId="269"/>
            <ac:grpSpMk id="59" creationId="{1DF04E82-24CB-4033-83EE-2CBDD117695A}"/>
          </ac:grpSpMkLst>
        </pc:grpChg>
        <pc:picChg chg="mod">
          <ac:chgData name="Pablo Ariel Di Loreto" userId="f2e2087a5759e9cf" providerId="LiveId" clId="{602845A4-0AED-4D8C-AEB2-619E06B8AC1E}" dt="2018-11-14T09:42:16.681" v="4443" actId="1035"/>
          <ac:picMkLst>
            <pc:docMk/>
            <pc:sldMk cId="4288422388" sldId="269"/>
            <ac:picMk id="16" creationId="{41428BEB-34DA-4B23-A430-F5AD66568EFE}"/>
          </ac:picMkLst>
        </pc:picChg>
        <pc:cxnChg chg="mod">
          <ac:chgData name="Pablo Ariel Di Loreto" userId="f2e2087a5759e9cf" providerId="LiveId" clId="{602845A4-0AED-4D8C-AEB2-619E06B8AC1E}" dt="2018-11-14T09:42:16.681" v="4443" actId="1035"/>
          <ac:cxnSpMkLst>
            <pc:docMk/>
            <pc:sldMk cId="4288422388" sldId="269"/>
            <ac:cxnSpMk id="70" creationId="{7C0645D6-C704-46C0-8D4A-B94A2BB90828}"/>
          </ac:cxnSpMkLst>
        </pc:cxnChg>
        <pc:cxnChg chg="mod">
          <ac:chgData name="Pablo Ariel Di Loreto" userId="f2e2087a5759e9cf" providerId="LiveId" clId="{602845A4-0AED-4D8C-AEB2-619E06B8AC1E}" dt="2018-11-14T09:42:16.681" v="4443" actId="1035"/>
          <ac:cxnSpMkLst>
            <pc:docMk/>
            <pc:sldMk cId="4288422388" sldId="269"/>
            <ac:cxnSpMk id="71" creationId="{809DDECC-D83B-41F7-9520-6B3092C0F3A5}"/>
          </ac:cxnSpMkLst>
        </pc:cxnChg>
        <pc:cxnChg chg="mod">
          <ac:chgData name="Pablo Ariel Di Loreto" userId="f2e2087a5759e9cf" providerId="LiveId" clId="{602845A4-0AED-4D8C-AEB2-619E06B8AC1E}" dt="2018-11-14T09:42:16.681" v="4443" actId="1035"/>
          <ac:cxnSpMkLst>
            <pc:docMk/>
            <pc:sldMk cId="4288422388" sldId="269"/>
            <ac:cxnSpMk id="74" creationId="{5A2E2F49-8536-4A9A-B063-9A530CCFD14D}"/>
          </ac:cxnSpMkLst>
        </pc:cxnChg>
      </pc:sldChg>
      <pc:sldChg chg="modSp modTransition modAnim">
        <pc:chgData name="Pablo Ariel Di Loreto" userId="f2e2087a5759e9cf" providerId="LiveId" clId="{602845A4-0AED-4D8C-AEB2-619E06B8AC1E}" dt="2018-11-14T09:44:47.647" v="4717" actId="1035"/>
        <pc:sldMkLst>
          <pc:docMk/>
          <pc:sldMk cId="2244048012" sldId="270"/>
        </pc:sldMkLst>
        <pc:spChg chg="mod">
          <ac:chgData name="Pablo Ariel Di Loreto" userId="f2e2087a5759e9cf" providerId="LiveId" clId="{602845A4-0AED-4D8C-AEB2-619E06B8AC1E}" dt="2018-11-14T09:44:47.647" v="4717" actId="1035"/>
          <ac:spMkLst>
            <pc:docMk/>
            <pc:sldMk cId="2244048012" sldId="270"/>
            <ac:spMk id="2" creationId="{64E654BF-70CD-4D35-B3B0-CB2142AE1534}"/>
          </ac:spMkLst>
        </pc:spChg>
        <pc:spChg chg="mod">
          <ac:chgData name="Pablo Ariel Di Loreto" userId="f2e2087a5759e9cf" providerId="LiveId" clId="{602845A4-0AED-4D8C-AEB2-619E06B8AC1E}" dt="2018-11-14T09:44:47.647" v="4717" actId="1035"/>
          <ac:spMkLst>
            <pc:docMk/>
            <pc:sldMk cId="2244048012" sldId="270"/>
            <ac:spMk id="3" creationId="{DCD8539D-05BC-4542-A81F-7C76BDB0773D}"/>
          </ac:spMkLst>
        </pc:spChg>
        <pc:picChg chg="mod">
          <ac:chgData name="Pablo Ariel Di Loreto" userId="f2e2087a5759e9cf" providerId="LiveId" clId="{602845A4-0AED-4D8C-AEB2-619E06B8AC1E}" dt="2018-11-14T09:44:47.647" v="4717" actId="1035"/>
          <ac:picMkLst>
            <pc:docMk/>
            <pc:sldMk cId="2244048012" sldId="270"/>
            <ac:picMk id="9" creationId="{E990985A-0077-4E61-9788-B2DFADA139DE}"/>
          </ac:picMkLst>
        </pc:picChg>
      </pc:sldChg>
      <pc:sldChg chg="modSp modTransition">
        <pc:chgData name="Pablo Ariel Di Loreto" userId="f2e2087a5759e9cf" providerId="LiveId" clId="{602845A4-0AED-4D8C-AEB2-619E06B8AC1E}" dt="2018-11-14T09:51:28.837" v="4956" actId="1035"/>
        <pc:sldMkLst>
          <pc:docMk/>
          <pc:sldMk cId="882930502" sldId="273"/>
        </pc:sldMkLst>
        <pc:spChg chg="mod">
          <ac:chgData name="Pablo Ariel Di Loreto" userId="f2e2087a5759e9cf" providerId="LiveId" clId="{602845A4-0AED-4D8C-AEB2-619E06B8AC1E}" dt="2018-11-14T09:51:28.837" v="4956" actId="1035"/>
          <ac:spMkLst>
            <pc:docMk/>
            <pc:sldMk cId="882930502" sldId="273"/>
            <ac:spMk id="2" creationId="{64E654BF-70CD-4D35-B3B0-CB2142AE1534}"/>
          </ac:spMkLst>
        </pc:spChg>
        <pc:spChg chg="mod">
          <ac:chgData name="Pablo Ariel Di Loreto" userId="f2e2087a5759e9cf" providerId="LiveId" clId="{602845A4-0AED-4D8C-AEB2-619E06B8AC1E}" dt="2018-11-14T09:51:28.837" v="4956" actId="1035"/>
          <ac:spMkLst>
            <pc:docMk/>
            <pc:sldMk cId="882930502" sldId="273"/>
            <ac:spMk id="3" creationId="{DCD8539D-05BC-4542-A81F-7C76BDB0773D}"/>
          </ac:spMkLst>
        </pc:spChg>
        <pc:picChg chg="mod">
          <ac:chgData name="Pablo Ariel Di Loreto" userId="f2e2087a5759e9cf" providerId="LiveId" clId="{602845A4-0AED-4D8C-AEB2-619E06B8AC1E}" dt="2018-11-14T09:51:28.837" v="4956" actId="1035"/>
          <ac:picMkLst>
            <pc:docMk/>
            <pc:sldMk cId="882930502" sldId="273"/>
            <ac:picMk id="8" creationId="{8AACAE71-0C72-4091-BF97-3B7A5CFBF115}"/>
          </ac:picMkLst>
        </pc:picChg>
      </pc:sldChg>
      <pc:sldChg chg="modSp modTransition">
        <pc:chgData name="Pablo Ariel Di Loreto" userId="f2e2087a5759e9cf" providerId="LiveId" clId="{602845A4-0AED-4D8C-AEB2-619E06B8AC1E}" dt="2018-11-14T09:51:43.900" v="4986" actId="1035"/>
        <pc:sldMkLst>
          <pc:docMk/>
          <pc:sldMk cId="2141676416" sldId="274"/>
        </pc:sldMkLst>
        <pc:spChg chg="mod">
          <ac:chgData name="Pablo Ariel Di Loreto" userId="f2e2087a5759e9cf" providerId="LiveId" clId="{602845A4-0AED-4D8C-AEB2-619E06B8AC1E}" dt="2018-11-14T09:51:43.900" v="4986" actId="1035"/>
          <ac:spMkLst>
            <pc:docMk/>
            <pc:sldMk cId="2141676416" sldId="274"/>
            <ac:spMk id="2" creationId="{64E654BF-70CD-4D35-B3B0-CB2142AE1534}"/>
          </ac:spMkLst>
        </pc:spChg>
        <pc:spChg chg="mod">
          <ac:chgData name="Pablo Ariel Di Loreto" userId="f2e2087a5759e9cf" providerId="LiveId" clId="{602845A4-0AED-4D8C-AEB2-619E06B8AC1E}" dt="2018-11-14T09:51:43.900" v="4986" actId="1035"/>
          <ac:spMkLst>
            <pc:docMk/>
            <pc:sldMk cId="2141676416" sldId="274"/>
            <ac:spMk id="3" creationId="{DCD8539D-05BC-4542-A81F-7C76BDB0773D}"/>
          </ac:spMkLst>
        </pc:spChg>
        <pc:picChg chg="mod">
          <ac:chgData name="Pablo Ariel Di Loreto" userId="f2e2087a5759e9cf" providerId="LiveId" clId="{602845A4-0AED-4D8C-AEB2-619E06B8AC1E}" dt="2018-11-14T09:51:43.900" v="4986" actId="1035"/>
          <ac:picMkLst>
            <pc:docMk/>
            <pc:sldMk cId="2141676416" sldId="274"/>
            <ac:picMk id="6" creationId="{7A8D12AF-9936-4D26-8181-A461019AB19D}"/>
          </ac:picMkLst>
        </pc:picChg>
      </pc:sldChg>
      <pc:sldChg chg="modTransition">
        <pc:chgData name="Pablo Ariel Di Loreto" userId="f2e2087a5759e9cf" providerId="LiveId" clId="{602845A4-0AED-4D8C-AEB2-619E06B8AC1E}" dt="2018-11-08T07:20:57.321" v="2995"/>
        <pc:sldMkLst>
          <pc:docMk/>
          <pc:sldMk cId="954078284" sldId="276"/>
        </pc:sldMkLst>
      </pc:sldChg>
      <pc:sldChg chg="modSp modTransition">
        <pc:chgData name="Pablo Ariel Di Loreto" userId="f2e2087a5759e9cf" providerId="LiveId" clId="{602845A4-0AED-4D8C-AEB2-619E06B8AC1E}" dt="2018-11-08T07:22:01.686" v="3042" actId="20577"/>
        <pc:sldMkLst>
          <pc:docMk/>
          <pc:sldMk cId="296337273" sldId="277"/>
        </pc:sldMkLst>
        <pc:spChg chg="mod">
          <ac:chgData name="Pablo Ariel Di Loreto" userId="f2e2087a5759e9cf" providerId="LiveId" clId="{602845A4-0AED-4D8C-AEB2-619E06B8AC1E}" dt="2018-11-08T07:21:57.140" v="3026" actId="20577"/>
          <ac:spMkLst>
            <pc:docMk/>
            <pc:sldMk cId="296337273" sldId="277"/>
            <ac:spMk id="2" creationId="{DD1088B6-C74E-4190-9D08-88229B910CEB}"/>
          </ac:spMkLst>
        </pc:spChg>
        <pc:spChg chg="mod">
          <ac:chgData name="Pablo Ariel Di Loreto" userId="f2e2087a5759e9cf" providerId="LiveId" clId="{602845A4-0AED-4D8C-AEB2-619E06B8AC1E}" dt="2018-11-08T07:22:01.686" v="3042" actId="20577"/>
          <ac:spMkLst>
            <pc:docMk/>
            <pc:sldMk cId="296337273" sldId="277"/>
            <ac:spMk id="3" creationId="{50EBE33F-A8E2-4207-9032-15082D3B9A09}"/>
          </ac:spMkLst>
        </pc:spChg>
      </pc:sldChg>
      <pc:sldChg chg="modSp ord modTransition">
        <pc:chgData name="Pablo Ariel Di Loreto" userId="f2e2087a5759e9cf" providerId="LiveId" clId="{602845A4-0AED-4D8C-AEB2-619E06B8AC1E}" dt="2018-11-14T09:49:23.886" v="4746" actId="1035"/>
        <pc:sldMkLst>
          <pc:docMk/>
          <pc:sldMk cId="743354270" sldId="278"/>
        </pc:sldMkLst>
        <pc:spChg chg="mod">
          <ac:chgData name="Pablo Ariel Di Loreto" userId="f2e2087a5759e9cf" providerId="LiveId" clId="{602845A4-0AED-4D8C-AEB2-619E06B8AC1E}" dt="2018-11-14T09:49:23.886" v="4746" actId="1035"/>
          <ac:spMkLst>
            <pc:docMk/>
            <pc:sldMk cId="743354270" sldId="278"/>
            <ac:spMk id="2" creationId="{A784DCD5-63AE-4F1C-860A-C442C51458C7}"/>
          </ac:spMkLst>
        </pc:spChg>
        <pc:spChg chg="mod">
          <ac:chgData name="Pablo Ariel Di Loreto" userId="f2e2087a5759e9cf" providerId="LiveId" clId="{602845A4-0AED-4D8C-AEB2-619E06B8AC1E}" dt="2018-11-14T09:49:23.886" v="4746" actId="1035"/>
          <ac:spMkLst>
            <pc:docMk/>
            <pc:sldMk cId="743354270" sldId="278"/>
            <ac:spMk id="3" creationId="{3564C568-6A01-4B05-B298-3B849CB2A50E}"/>
          </ac:spMkLst>
        </pc:spChg>
      </pc:sldChg>
      <pc:sldChg chg="modSp modTransition">
        <pc:chgData name="Pablo Ariel Di Loreto" userId="f2e2087a5759e9cf" providerId="LiveId" clId="{602845A4-0AED-4D8C-AEB2-619E06B8AC1E}" dt="2018-11-14T09:50:53.978" v="4916" actId="1035"/>
        <pc:sldMkLst>
          <pc:docMk/>
          <pc:sldMk cId="3256796716" sldId="279"/>
        </pc:sldMkLst>
        <pc:spChg chg="mod">
          <ac:chgData name="Pablo Ariel Di Loreto" userId="f2e2087a5759e9cf" providerId="LiveId" clId="{602845A4-0AED-4D8C-AEB2-619E06B8AC1E}" dt="2018-11-14T09:50:53.978" v="4916" actId="1035"/>
          <ac:spMkLst>
            <pc:docMk/>
            <pc:sldMk cId="3256796716" sldId="279"/>
            <ac:spMk id="2" creationId="{A784DCD5-63AE-4F1C-860A-C442C51458C7}"/>
          </ac:spMkLst>
        </pc:spChg>
        <pc:spChg chg="mod">
          <ac:chgData name="Pablo Ariel Di Loreto" userId="f2e2087a5759e9cf" providerId="LiveId" clId="{602845A4-0AED-4D8C-AEB2-619E06B8AC1E}" dt="2018-11-14T09:50:53.978" v="4916" actId="1035"/>
          <ac:spMkLst>
            <pc:docMk/>
            <pc:sldMk cId="3256796716" sldId="279"/>
            <ac:spMk id="3" creationId="{3564C568-6A01-4B05-B298-3B849CB2A50E}"/>
          </ac:spMkLst>
        </pc:spChg>
      </pc:sldChg>
      <pc:sldChg chg="modSp modTransition">
        <pc:chgData name="Pablo Ariel Di Loreto" userId="f2e2087a5759e9cf" providerId="LiveId" clId="{602845A4-0AED-4D8C-AEB2-619E06B8AC1E}" dt="2018-11-08T08:07:38.309" v="3681"/>
        <pc:sldMkLst>
          <pc:docMk/>
          <pc:sldMk cId="2881536615" sldId="280"/>
        </pc:sldMkLst>
        <pc:spChg chg="mod">
          <ac:chgData name="Pablo Ariel Di Loreto" userId="f2e2087a5759e9cf" providerId="LiveId" clId="{602845A4-0AED-4D8C-AEB2-619E06B8AC1E}" dt="2018-11-08T07:59:46.727" v="3293" actId="20577"/>
          <ac:spMkLst>
            <pc:docMk/>
            <pc:sldMk cId="2881536615" sldId="280"/>
            <ac:spMk id="2" creationId="{2D81D46E-A820-44C4-9EE2-AEDB5766F9E0}"/>
          </ac:spMkLst>
        </pc:spChg>
      </pc:sldChg>
      <pc:sldChg chg="modSp modTransition">
        <pc:chgData name="Pablo Ariel Di Loreto" userId="f2e2087a5759e9cf" providerId="LiveId" clId="{602845A4-0AED-4D8C-AEB2-619E06B8AC1E}" dt="2018-11-08T08:07:49.995" v="3683"/>
        <pc:sldMkLst>
          <pc:docMk/>
          <pc:sldMk cId="2663436112" sldId="281"/>
        </pc:sldMkLst>
        <pc:spChg chg="mod">
          <ac:chgData name="Pablo Ariel Di Loreto" userId="f2e2087a5759e9cf" providerId="LiveId" clId="{602845A4-0AED-4D8C-AEB2-619E06B8AC1E}" dt="2018-11-08T07:59:51.522" v="3297" actId="20577"/>
          <ac:spMkLst>
            <pc:docMk/>
            <pc:sldMk cId="2663436112" sldId="281"/>
            <ac:spMk id="65" creationId="{D21842B8-6EBC-455E-A426-EA6878AE4FE7}"/>
          </ac:spMkLst>
        </pc:spChg>
      </pc:sldChg>
      <pc:sldChg chg="modSp modTransition">
        <pc:chgData name="Pablo Ariel Di Loreto" userId="f2e2087a5759e9cf" providerId="LiveId" clId="{602845A4-0AED-4D8C-AEB2-619E06B8AC1E}" dt="2018-11-08T08:07:58.953" v="3685"/>
        <pc:sldMkLst>
          <pc:docMk/>
          <pc:sldMk cId="2576853696" sldId="282"/>
        </pc:sldMkLst>
        <pc:spChg chg="mod">
          <ac:chgData name="Pablo Ariel Di Loreto" userId="f2e2087a5759e9cf" providerId="LiveId" clId="{602845A4-0AED-4D8C-AEB2-619E06B8AC1E}" dt="2018-11-08T07:59:59.870" v="3322" actId="20577"/>
          <ac:spMkLst>
            <pc:docMk/>
            <pc:sldMk cId="2576853696" sldId="282"/>
            <ac:spMk id="256" creationId="{4E1C1AB9-EDCC-47DC-940F-BB522D724030}"/>
          </ac:spMkLst>
        </pc:spChg>
      </pc:sldChg>
      <pc:sldChg chg="modTransition">
        <pc:chgData name="Pablo Ariel Di Loreto" userId="f2e2087a5759e9cf" providerId="LiveId" clId="{602845A4-0AED-4D8C-AEB2-619E06B8AC1E}" dt="2018-11-08T08:08:07.709" v="3687"/>
        <pc:sldMkLst>
          <pc:docMk/>
          <pc:sldMk cId="3382957111" sldId="283"/>
        </pc:sldMkLst>
      </pc:sldChg>
      <pc:sldChg chg="modSp ord modTransition">
        <pc:chgData name="Pablo Ariel Di Loreto" userId="f2e2087a5759e9cf" providerId="LiveId" clId="{602845A4-0AED-4D8C-AEB2-619E06B8AC1E}" dt="2018-11-08T08:06:23.551" v="3672"/>
        <pc:sldMkLst>
          <pc:docMk/>
          <pc:sldMk cId="2131510598" sldId="284"/>
        </pc:sldMkLst>
        <pc:spChg chg="mod">
          <ac:chgData name="Pablo Ariel Di Loreto" userId="f2e2087a5759e9cf" providerId="LiveId" clId="{602845A4-0AED-4D8C-AEB2-619E06B8AC1E}" dt="2018-11-08T07:59:11.715" v="3267" actId="20577"/>
          <ac:spMkLst>
            <pc:docMk/>
            <pc:sldMk cId="2131510598" sldId="284"/>
            <ac:spMk id="2" creationId="{E0304D29-910D-4C6F-8C29-2A506FC8A472}"/>
          </ac:spMkLst>
        </pc:spChg>
      </pc:sldChg>
      <pc:sldChg chg="addSp delSp modSp add modTransition modAnim">
        <pc:chgData name="Pablo Ariel Di Loreto" userId="f2e2087a5759e9cf" providerId="LiveId" clId="{602845A4-0AED-4D8C-AEB2-619E06B8AC1E}" dt="2018-11-14T09:43:39.712" v="4596" actId="1035"/>
        <pc:sldMkLst>
          <pc:docMk/>
          <pc:sldMk cId="818406328" sldId="286"/>
        </pc:sldMkLst>
        <pc:spChg chg="mod">
          <ac:chgData name="Pablo Ariel Di Loreto" userId="f2e2087a5759e9cf" providerId="LiveId" clId="{602845A4-0AED-4D8C-AEB2-619E06B8AC1E}" dt="2018-11-14T09:43:39.712" v="4596" actId="1035"/>
          <ac:spMkLst>
            <pc:docMk/>
            <pc:sldMk cId="818406328" sldId="286"/>
            <ac:spMk id="2" creationId="{937F7437-58E6-41AE-91E2-91343EB12D78}"/>
          </ac:spMkLst>
        </pc:spChg>
        <pc:spChg chg="del">
          <ac:chgData name="Pablo Ariel Di Loreto" userId="f2e2087a5759e9cf" providerId="LiveId" clId="{602845A4-0AED-4D8C-AEB2-619E06B8AC1E}" dt="2018-11-08T04:37:00.322" v="560"/>
          <ac:spMkLst>
            <pc:docMk/>
            <pc:sldMk cId="818406328" sldId="286"/>
            <ac:spMk id="3" creationId="{DB403355-B6BE-4CF3-9600-4CAD962FE299}"/>
          </ac:spMkLst>
        </pc:spChg>
        <pc:spChg chg="add mod">
          <ac:chgData name="Pablo Ariel Di Loreto" userId="f2e2087a5759e9cf" providerId="LiveId" clId="{602845A4-0AED-4D8C-AEB2-619E06B8AC1E}" dt="2018-11-14T09:40:24.837" v="4380" actId="1035"/>
          <ac:spMkLst>
            <pc:docMk/>
            <pc:sldMk cId="818406328" sldId="286"/>
            <ac:spMk id="8" creationId="{914D2DDE-0C43-493D-B584-CC38755AD922}"/>
          </ac:spMkLst>
        </pc:spChg>
        <pc:spChg chg="add mod">
          <ac:chgData name="Pablo Ariel Di Loreto" userId="f2e2087a5759e9cf" providerId="LiveId" clId="{602845A4-0AED-4D8C-AEB2-619E06B8AC1E}" dt="2018-11-14T09:40:24.837" v="4380" actId="1035"/>
          <ac:spMkLst>
            <pc:docMk/>
            <pc:sldMk cId="818406328" sldId="286"/>
            <ac:spMk id="9" creationId="{558931DB-3F22-4C33-B2CE-C3C0C737843C}"/>
          </ac:spMkLst>
        </pc:spChg>
        <pc:spChg chg="add mod">
          <ac:chgData name="Pablo Ariel Di Loreto" userId="f2e2087a5759e9cf" providerId="LiveId" clId="{602845A4-0AED-4D8C-AEB2-619E06B8AC1E}" dt="2018-11-14T09:40:24.837" v="4380" actId="1035"/>
          <ac:spMkLst>
            <pc:docMk/>
            <pc:sldMk cId="818406328" sldId="286"/>
            <ac:spMk id="10" creationId="{D6A2ACB9-2117-4256-B578-FB59518C7944}"/>
          </ac:spMkLst>
        </pc:spChg>
        <pc:spChg chg="add mod">
          <ac:chgData name="Pablo Ariel Di Loreto" userId="f2e2087a5759e9cf" providerId="LiveId" clId="{602845A4-0AED-4D8C-AEB2-619E06B8AC1E}" dt="2018-11-14T09:40:24.837" v="4380" actId="1035"/>
          <ac:spMkLst>
            <pc:docMk/>
            <pc:sldMk cId="818406328" sldId="286"/>
            <ac:spMk id="11" creationId="{781C1061-08E3-4451-96BB-41CCC4478813}"/>
          </ac:spMkLst>
        </pc:spChg>
        <pc:picChg chg="add mod">
          <ac:chgData name="Pablo Ariel Di Loreto" userId="f2e2087a5759e9cf" providerId="LiveId" clId="{602845A4-0AED-4D8C-AEB2-619E06B8AC1E}" dt="2018-11-14T09:40:24.837" v="4380" actId="1035"/>
          <ac:picMkLst>
            <pc:docMk/>
            <pc:sldMk cId="818406328" sldId="286"/>
            <ac:picMk id="4" creationId="{A25A1514-BCDA-4155-BDBE-A1A1DDAED656}"/>
          </ac:picMkLst>
        </pc:picChg>
        <pc:picChg chg="add mod">
          <ac:chgData name="Pablo Ariel Di Loreto" userId="f2e2087a5759e9cf" providerId="LiveId" clId="{602845A4-0AED-4D8C-AEB2-619E06B8AC1E}" dt="2018-11-14T09:40:24.837" v="4380" actId="1035"/>
          <ac:picMkLst>
            <pc:docMk/>
            <pc:sldMk cId="818406328" sldId="286"/>
            <ac:picMk id="5" creationId="{D2A3185B-48F2-4DCB-9D6C-8D5623B3B568}"/>
          </ac:picMkLst>
        </pc:picChg>
        <pc:picChg chg="add mod">
          <ac:chgData name="Pablo Ariel Di Loreto" userId="f2e2087a5759e9cf" providerId="LiveId" clId="{602845A4-0AED-4D8C-AEB2-619E06B8AC1E}" dt="2018-11-14T09:40:24.837" v="4380" actId="1035"/>
          <ac:picMkLst>
            <pc:docMk/>
            <pc:sldMk cId="818406328" sldId="286"/>
            <ac:picMk id="6" creationId="{7CC6B18B-E7F2-438F-A5FC-BB2CD88B17B0}"/>
          </ac:picMkLst>
        </pc:picChg>
        <pc:picChg chg="add mod">
          <ac:chgData name="Pablo Ariel Di Loreto" userId="f2e2087a5759e9cf" providerId="LiveId" clId="{602845A4-0AED-4D8C-AEB2-619E06B8AC1E}" dt="2018-11-14T09:40:24.837" v="4380" actId="1035"/>
          <ac:picMkLst>
            <pc:docMk/>
            <pc:sldMk cId="818406328" sldId="286"/>
            <ac:picMk id="7" creationId="{6BE72A3D-A46C-46D9-BC06-6D17A9151119}"/>
          </ac:picMkLst>
        </pc:picChg>
      </pc:sldChg>
      <pc:sldChg chg="addSp delSp modSp add modTransition modAnim">
        <pc:chgData name="Pablo Ariel Di Loreto" userId="f2e2087a5759e9cf" providerId="LiveId" clId="{602845A4-0AED-4D8C-AEB2-619E06B8AC1E}" dt="2018-11-14T09:43:54.938" v="4626" actId="1035"/>
        <pc:sldMkLst>
          <pc:docMk/>
          <pc:sldMk cId="1835237915" sldId="287"/>
        </pc:sldMkLst>
        <pc:spChg chg="mod">
          <ac:chgData name="Pablo Ariel Di Loreto" userId="f2e2087a5759e9cf" providerId="LiveId" clId="{602845A4-0AED-4D8C-AEB2-619E06B8AC1E}" dt="2018-11-14T09:43:54.938" v="4626" actId="1035"/>
          <ac:spMkLst>
            <pc:docMk/>
            <pc:sldMk cId="1835237915" sldId="287"/>
            <ac:spMk id="2" creationId="{937F7437-58E6-41AE-91E2-91343EB12D78}"/>
          </ac:spMkLst>
        </pc:spChg>
        <pc:spChg chg="mod">
          <ac:chgData name="Pablo Ariel Di Loreto" userId="f2e2087a5759e9cf" providerId="LiveId" clId="{602845A4-0AED-4D8C-AEB2-619E06B8AC1E}" dt="2018-11-14T09:41:27.725" v="4406" actId="1036"/>
          <ac:spMkLst>
            <pc:docMk/>
            <pc:sldMk cId="1835237915" sldId="287"/>
            <ac:spMk id="8" creationId="{914D2DDE-0C43-493D-B584-CC38755AD922}"/>
          </ac:spMkLst>
        </pc:spChg>
        <pc:spChg chg="mod">
          <ac:chgData name="Pablo Ariel Di Loreto" userId="f2e2087a5759e9cf" providerId="LiveId" clId="{602845A4-0AED-4D8C-AEB2-619E06B8AC1E}" dt="2018-11-14T09:41:27.725" v="4406" actId="1036"/>
          <ac:spMkLst>
            <pc:docMk/>
            <pc:sldMk cId="1835237915" sldId="287"/>
            <ac:spMk id="9" creationId="{558931DB-3F22-4C33-B2CE-C3C0C737843C}"/>
          </ac:spMkLst>
        </pc:spChg>
        <pc:spChg chg="mod">
          <ac:chgData name="Pablo Ariel Di Loreto" userId="f2e2087a5759e9cf" providerId="LiveId" clId="{602845A4-0AED-4D8C-AEB2-619E06B8AC1E}" dt="2018-11-14T09:41:27.725" v="4406" actId="1036"/>
          <ac:spMkLst>
            <pc:docMk/>
            <pc:sldMk cId="1835237915" sldId="287"/>
            <ac:spMk id="10" creationId="{D6A2ACB9-2117-4256-B578-FB59518C7944}"/>
          </ac:spMkLst>
        </pc:spChg>
        <pc:spChg chg="mod">
          <ac:chgData name="Pablo Ariel Di Loreto" userId="f2e2087a5759e9cf" providerId="LiveId" clId="{602845A4-0AED-4D8C-AEB2-619E06B8AC1E}" dt="2018-11-14T09:41:27.725" v="4406" actId="1036"/>
          <ac:spMkLst>
            <pc:docMk/>
            <pc:sldMk cId="1835237915" sldId="287"/>
            <ac:spMk id="11" creationId="{781C1061-08E3-4451-96BB-41CCC4478813}"/>
          </ac:spMkLst>
        </pc:spChg>
        <pc:picChg chg="mod">
          <ac:chgData name="Pablo Ariel Di Loreto" userId="f2e2087a5759e9cf" providerId="LiveId" clId="{602845A4-0AED-4D8C-AEB2-619E06B8AC1E}" dt="2018-11-14T09:41:27.725" v="4406" actId="1036"/>
          <ac:picMkLst>
            <pc:docMk/>
            <pc:sldMk cId="1835237915" sldId="287"/>
            <ac:picMk id="4" creationId="{A25A1514-BCDA-4155-BDBE-A1A1DDAED656}"/>
          </ac:picMkLst>
        </pc:picChg>
        <pc:picChg chg="mod">
          <ac:chgData name="Pablo Ariel Di Loreto" userId="f2e2087a5759e9cf" providerId="LiveId" clId="{602845A4-0AED-4D8C-AEB2-619E06B8AC1E}" dt="2018-11-14T09:41:27.725" v="4406" actId="1036"/>
          <ac:picMkLst>
            <pc:docMk/>
            <pc:sldMk cId="1835237915" sldId="287"/>
            <ac:picMk id="5" creationId="{D2A3185B-48F2-4DCB-9D6C-8D5623B3B568}"/>
          </ac:picMkLst>
        </pc:picChg>
        <pc:picChg chg="mod">
          <ac:chgData name="Pablo Ariel Di Loreto" userId="f2e2087a5759e9cf" providerId="LiveId" clId="{602845A4-0AED-4D8C-AEB2-619E06B8AC1E}" dt="2018-11-14T09:41:27.725" v="4406" actId="1036"/>
          <ac:picMkLst>
            <pc:docMk/>
            <pc:sldMk cId="1835237915" sldId="287"/>
            <ac:picMk id="6" creationId="{7CC6B18B-E7F2-438F-A5FC-BB2CD88B17B0}"/>
          </ac:picMkLst>
        </pc:picChg>
        <pc:picChg chg="mod">
          <ac:chgData name="Pablo Ariel Di Loreto" userId="f2e2087a5759e9cf" providerId="LiveId" clId="{602845A4-0AED-4D8C-AEB2-619E06B8AC1E}" dt="2018-11-14T09:41:27.725" v="4406" actId="1036"/>
          <ac:picMkLst>
            <pc:docMk/>
            <pc:sldMk cId="1835237915" sldId="287"/>
            <ac:picMk id="7" creationId="{6BE72A3D-A46C-46D9-BC06-6D17A9151119}"/>
          </ac:picMkLst>
        </pc:picChg>
        <pc:picChg chg="add del mod">
          <ac:chgData name="Pablo Ariel Di Loreto" userId="f2e2087a5759e9cf" providerId="LiveId" clId="{602845A4-0AED-4D8C-AEB2-619E06B8AC1E}" dt="2018-11-08T05:06:01.333" v="1243"/>
          <ac:picMkLst>
            <pc:docMk/>
            <pc:sldMk cId="1835237915" sldId="287"/>
            <ac:picMk id="12" creationId="{835AB910-4485-400B-92E5-05093219D337}"/>
          </ac:picMkLst>
        </pc:picChg>
        <pc:picChg chg="add del mod">
          <ac:chgData name="Pablo Ariel Di Loreto" userId="f2e2087a5759e9cf" providerId="LiveId" clId="{602845A4-0AED-4D8C-AEB2-619E06B8AC1E}" dt="2018-11-08T05:06:01.333" v="1243"/>
          <ac:picMkLst>
            <pc:docMk/>
            <pc:sldMk cId="1835237915" sldId="287"/>
            <ac:picMk id="13" creationId="{F708AB07-D3EA-46A8-AED1-E1F1DC2E7BBC}"/>
          </ac:picMkLst>
        </pc:picChg>
        <pc:picChg chg="add del mod">
          <ac:chgData name="Pablo Ariel Di Loreto" userId="f2e2087a5759e9cf" providerId="LiveId" clId="{602845A4-0AED-4D8C-AEB2-619E06B8AC1E}" dt="2018-11-08T05:06:01.333" v="1243"/>
          <ac:picMkLst>
            <pc:docMk/>
            <pc:sldMk cId="1835237915" sldId="287"/>
            <ac:picMk id="14" creationId="{0F2B46D0-294C-4FEE-AD6E-15AAE5269C12}"/>
          </ac:picMkLst>
        </pc:picChg>
        <pc:picChg chg="add mod">
          <ac:chgData name="Pablo Ariel Di Loreto" userId="f2e2087a5759e9cf" providerId="LiveId" clId="{602845A4-0AED-4D8C-AEB2-619E06B8AC1E}" dt="2018-11-14T09:41:27.725" v="4406" actId="1036"/>
          <ac:picMkLst>
            <pc:docMk/>
            <pc:sldMk cId="1835237915" sldId="287"/>
            <ac:picMk id="15" creationId="{AC049B13-D777-4138-AE6F-DA1351082190}"/>
          </ac:picMkLst>
        </pc:picChg>
        <pc:picChg chg="add mod">
          <ac:chgData name="Pablo Ariel Di Loreto" userId="f2e2087a5759e9cf" providerId="LiveId" clId="{602845A4-0AED-4D8C-AEB2-619E06B8AC1E}" dt="2018-11-14T09:41:27.725" v="4406" actId="1036"/>
          <ac:picMkLst>
            <pc:docMk/>
            <pc:sldMk cId="1835237915" sldId="287"/>
            <ac:picMk id="16" creationId="{AEB60A05-A639-4831-B200-3B21D34A7679}"/>
          </ac:picMkLst>
        </pc:picChg>
        <pc:picChg chg="add mod">
          <ac:chgData name="Pablo Ariel Di Loreto" userId="f2e2087a5759e9cf" providerId="LiveId" clId="{602845A4-0AED-4D8C-AEB2-619E06B8AC1E}" dt="2018-11-14T09:41:27.725" v="4406" actId="1036"/>
          <ac:picMkLst>
            <pc:docMk/>
            <pc:sldMk cId="1835237915" sldId="287"/>
            <ac:picMk id="17" creationId="{EA440CD6-C112-4DE7-97E1-3A2CE90FA586}"/>
          </ac:picMkLst>
        </pc:picChg>
      </pc:sldChg>
      <pc:sldChg chg="modSp add ord modTransition">
        <pc:chgData name="Pablo Ariel Di Loreto" userId="f2e2087a5759e9cf" providerId="LiveId" clId="{602845A4-0AED-4D8C-AEB2-619E06B8AC1E}" dt="2018-11-08T05:18:59.351" v="1462"/>
        <pc:sldMkLst>
          <pc:docMk/>
          <pc:sldMk cId="1696269560" sldId="288"/>
        </pc:sldMkLst>
        <pc:spChg chg="mod">
          <ac:chgData name="Pablo Ariel Di Loreto" userId="f2e2087a5759e9cf" providerId="LiveId" clId="{602845A4-0AED-4D8C-AEB2-619E06B8AC1E}" dt="2018-11-08T05:18:55.744" v="1461" actId="20577"/>
          <ac:spMkLst>
            <pc:docMk/>
            <pc:sldMk cId="1696269560" sldId="288"/>
            <ac:spMk id="3" creationId="{50EBE33F-A8E2-4207-9032-15082D3B9A09}"/>
          </ac:spMkLst>
        </pc:spChg>
      </pc:sldChg>
      <pc:sldChg chg="addSp delSp modSp add modTransition">
        <pc:chgData name="Pablo Ariel Di Loreto" userId="f2e2087a5759e9cf" providerId="LiveId" clId="{602845A4-0AED-4D8C-AEB2-619E06B8AC1E}" dt="2018-11-08T11:53:45.507" v="4305" actId="242"/>
        <pc:sldMkLst>
          <pc:docMk/>
          <pc:sldMk cId="3803616656" sldId="289"/>
        </pc:sldMkLst>
        <pc:spChg chg="mod">
          <ac:chgData name="Pablo Ariel Di Loreto" userId="f2e2087a5759e9cf" providerId="LiveId" clId="{602845A4-0AED-4D8C-AEB2-619E06B8AC1E}" dt="2018-11-08T08:00:29.590" v="3375" actId="20577"/>
          <ac:spMkLst>
            <pc:docMk/>
            <pc:sldMk cId="3803616656" sldId="289"/>
            <ac:spMk id="2" creationId="{2AB68CCF-BC00-4E60-95C3-C097BF21765E}"/>
          </ac:spMkLst>
        </pc:spChg>
        <pc:spChg chg="mod">
          <ac:chgData name="Pablo Ariel Di Loreto" userId="f2e2087a5759e9cf" providerId="LiveId" clId="{602845A4-0AED-4D8C-AEB2-619E06B8AC1E}" dt="2018-11-08T11:53:45.507" v="4305" actId="242"/>
          <ac:spMkLst>
            <pc:docMk/>
            <pc:sldMk cId="3803616656" sldId="289"/>
            <ac:spMk id="3" creationId="{7EB16D44-6EA0-4EA4-8997-27692C6266C2}"/>
          </ac:spMkLst>
        </pc:spChg>
        <pc:spChg chg="add del mod">
          <ac:chgData name="Pablo Ariel Di Loreto" userId="f2e2087a5759e9cf" providerId="LiveId" clId="{602845A4-0AED-4D8C-AEB2-619E06B8AC1E}" dt="2018-11-08T11:53:34.183" v="4302"/>
          <ac:spMkLst>
            <pc:docMk/>
            <pc:sldMk cId="3803616656" sldId="289"/>
            <ac:spMk id="4" creationId="{CD5AD32D-AB38-461D-A2A8-AE173EFF5675}"/>
          </ac:spMkLst>
        </pc:spChg>
        <pc:picChg chg="add mod">
          <ac:chgData name="Pablo Ariel Di Loreto" userId="f2e2087a5759e9cf" providerId="LiveId" clId="{602845A4-0AED-4D8C-AEB2-619E06B8AC1E}" dt="2018-11-08T11:53:36.754" v="4303" actId="1076"/>
          <ac:picMkLst>
            <pc:docMk/>
            <pc:sldMk cId="3803616656" sldId="289"/>
            <ac:picMk id="6" creationId="{5EDD2A0F-9A6B-4700-84D7-2DA2BC708B22}"/>
          </ac:picMkLst>
        </pc:picChg>
      </pc:sldChg>
      <pc:sldChg chg="addSp delSp modSp add modTransition">
        <pc:chgData name="Pablo Ariel Di Loreto" userId="f2e2087a5759e9cf" providerId="LiveId" clId="{602845A4-0AED-4D8C-AEB2-619E06B8AC1E}" dt="2018-11-14T09:49:40.288" v="4776" actId="1035"/>
        <pc:sldMkLst>
          <pc:docMk/>
          <pc:sldMk cId="1173936587" sldId="290"/>
        </pc:sldMkLst>
        <pc:spChg chg="mod">
          <ac:chgData name="Pablo Ariel Di Loreto" userId="f2e2087a5759e9cf" providerId="LiveId" clId="{602845A4-0AED-4D8C-AEB2-619E06B8AC1E}" dt="2018-11-14T09:49:40.288" v="4776" actId="1035"/>
          <ac:spMkLst>
            <pc:docMk/>
            <pc:sldMk cId="1173936587" sldId="290"/>
            <ac:spMk id="2" creationId="{55E05723-2729-49B1-ABF2-FD503759AF67}"/>
          </ac:spMkLst>
        </pc:spChg>
        <pc:spChg chg="del">
          <ac:chgData name="Pablo Ariel Di Loreto" userId="f2e2087a5759e9cf" providerId="LiveId" clId="{602845A4-0AED-4D8C-AEB2-619E06B8AC1E}" dt="2018-11-08T06:56:06.677" v="1643"/>
          <ac:spMkLst>
            <pc:docMk/>
            <pc:sldMk cId="1173936587" sldId="290"/>
            <ac:spMk id="3" creationId="{8B28AD3A-69E1-47C6-8007-FE4317DAD731}"/>
          </ac:spMkLst>
        </pc:spChg>
        <pc:picChg chg="add mod">
          <ac:chgData name="Pablo Ariel Di Loreto" userId="f2e2087a5759e9cf" providerId="LiveId" clId="{602845A4-0AED-4D8C-AEB2-619E06B8AC1E}" dt="2018-11-14T09:49:40.288" v="4776" actId="1035"/>
          <ac:picMkLst>
            <pc:docMk/>
            <pc:sldMk cId="1173936587" sldId="290"/>
            <ac:picMk id="1026" creationId="{D98B4BD0-C3F4-451E-9F7E-55E42AE65C7C}"/>
          </ac:picMkLst>
        </pc:picChg>
      </pc:sldChg>
      <pc:sldChg chg="addSp delSp modSp add modTransition">
        <pc:chgData name="Pablo Ariel Di Loreto" userId="f2e2087a5759e9cf" providerId="LiveId" clId="{602845A4-0AED-4D8C-AEB2-619E06B8AC1E}" dt="2018-11-14T09:49:58.844" v="4806" actId="1035"/>
        <pc:sldMkLst>
          <pc:docMk/>
          <pc:sldMk cId="54258348" sldId="291"/>
        </pc:sldMkLst>
        <pc:spChg chg="mod">
          <ac:chgData name="Pablo Ariel Di Loreto" userId="f2e2087a5759e9cf" providerId="LiveId" clId="{602845A4-0AED-4D8C-AEB2-619E06B8AC1E}" dt="2018-11-14T09:49:58.844" v="4806" actId="1035"/>
          <ac:spMkLst>
            <pc:docMk/>
            <pc:sldMk cId="54258348" sldId="291"/>
            <ac:spMk id="2" creationId="{A6D3A0E4-4A2B-4628-AD57-F0C31732EBE6}"/>
          </ac:spMkLst>
        </pc:spChg>
        <pc:spChg chg="mod">
          <ac:chgData name="Pablo Ariel Di Loreto" userId="f2e2087a5759e9cf" providerId="LiveId" clId="{602845A4-0AED-4D8C-AEB2-619E06B8AC1E}" dt="2018-11-14T09:49:58.844" v="4806" actId="1035"/>
          <ac:spMkLst>
            <pc:docMk/>
            <pc:sldMk cId="54258348" sldId="291"/>
            <ac:spMk id="3" creationId="{368C0EB4-ECC2-42EB-9F5C-924050D75679}"/>
          </ac:spMkLst>
        </pc:spChg>
        <pc:spChg chg="del mod">
          <ac:chgData name="Pablo Ariel Di Loreto" userId="f2e2087a5759e9cf" providerId="LiveId" clId="{602845A4-0AED-4D8C-AEB2-619E06B8AC1E}" dt="2018-11-08T07:13:27.246" v="2973"/>
          <ac:spMkLst>
            <pc:docMk/>
            <pc:sldMk cId="54258348" sldId="291"/>
            <ac:spMk id="4" creationId="{69D39515-2717-43DB-9B5F-91DDA96E0EFB}"/>
          </ac:spMkLst>
        </pc:spChg>
        <pc:picChg chg="add mod">
          <ac:chgData name="Pablo Ariel Di Loreto" userId="f2e2087a5759e9cf" providerId="LiveId" clId="{602845A4-0AED-4D8C-AEB2-619E06B8AC1E}" dt="2018-11-14T09:49:58.844" v="4806" actId="1035"/>
          <ac:picMkLst>
            <pc:docMk/>
            <pc:sldMk cId="54258348" sldId="291"/>
            <ac:picMk id="5" creationId="{2AA06F29-D40D-4E02-9911-4386E1807C63}"/>
          </ac:picMkLst>
        </pc:picChg>
      </pc:sldChg>
      <pc:sldChg chg="addSp delSp modSp add modTransition">
        <pc:chgData name="Pablo Ariel Di Loreto" userId="f2e2087a5759e9cf" providerId="LiveId" clId="{602845A4-0AED-4D8C-AEB2-619E06B8AC1E}" dt="2018-11-14T09:50:14.464" v="4836" actId="1035"/>
        <pc:sldMkLst>
          <pc:docMk/>
          <pc:sldMk cId="2125678997" sldId="292"/>
        </pc:sldMkLst>
        <pc:spChg chg="mod">
          <ac:chgData name="Pablo Ariel Di Loreto" userId="f2e2087a5759e9cf" providerId="LiveId" clId="{602845A4-0AED-4D8C-AEB2-619E06B8AC1E}" dt="2018-11-14T09:50:14.464" v="4836" actId="1035"/>
          <ac:spMkLst>
            <pc:docMk/>
            <pc:sldMk cId="2125678997" sldId="292"/>
            <ac:spMk id="2" creationId="{A6D3A0E4-4A2B-4628-AD57-F0C31732EBE6}"/>
          </ac:spMkLst>
        </pc:spChg>
        <pc:spChg chg="mod">
          <ac:chgData name="Pablo Ariel Di Loreto" userId="f2e2087a5759e9cf" providerId="LiveId" clId="{602845A4-0AED-4D8C-AEB2-619E06B8AC1E}" dt="2018-11-14T09:50:14.464" v="4836" actId="1035"/>
          <ac:spMkLst>
            <pc:docMk/>
            <pc:sldMk cId="2125678997" sldId="292"/>
            <ac:spMk id="3" creationId="{368C0EB4-ECC2-42EB-9F5C-924050D75679}"/>
          </ac:spMkLst>
        </pc:spChg>
        <pc:spChg chg="del">
          <ac:chgData name="Pablo Ariel Di Loreto" userId="f2e2087a5759e9cf" providerId="LiveId" clId="{602845A4-0AED-4D8C-AEB2-619E06B8AC1E}" dt="2018-11-08T07:15:47.733" v="2976"/>
          <ac:spMkLst>
            <pc:docMk/>
            <pc:sldMk cId="2125678997" sldId="292"/>
            <ac:spMk id="4" creationId="{69D39515-2717-43DB-9B5F-91DDA96E0EFB}"/>
          </ac:spMkLst>
        </pc:spChg>
        <pc:picChg chg="add mod">
          <ac:chgData name="Pablo Ariel Di Loreto" userId="f2e2087a5759e9cf" providerId="LiveId" clId="{602845A4-0AED-4D8C-AEB2-619E06B8AC1E}" dt="2018-11-14T09:50:14.464" v="4836" actId="1035"/>
          <ac:picMkLst>
            <pc:docMk/>
            <pc:sldMk cId="2125678997" sldId="292"/>
            <ac:picMk id="5" creationId="{1D6E8D08-BC89-4D8C-B994-5795680C3B51}"/>
          </ac:picMkLst>
        </pc:picChg>
      </pc:sldChg>
      <pc:sldChg chg="addSp delSp modSp add modTransition">
        <pc:chgData name="Pablo Ariel Di Loreto" userId="f2e2087a5759e9cf" providerId="LiveId" clId="{602845A4-0AED-4D8C-AEB2-619E06B8AC1E}" dt="2018-11-14T09:50:27.650" v="4866" actId="1035"/>
        <pc:sldMkLst>
          <pc:docMk/>
          <pc:sldMk cId="104053097" sldId="293"/>
        </pc:sldMkLst>
        <pc:spChg chg="mod">
          <ac:chgData name="Pablo Ariel Di Loreto" userId="f2e2087a5759e9cf" providerId="LiveId" clId="{602845A4-0AED-4D8C-AEB2-619E06B8AC1E}" dt="2018-11-14T09:50:27.650" v="4866" actId="1035"/>
          <ac:spMkLst>
            <pc:docMk/>
            <pc:sldMk cId="104053097" sldId="293"/>
            <ac:spMk id="2" creationId="{A6D3A0E4-4A2B-4628-AD57-F0C31732EBE6}"/>
          </ac:spMkLst>
        </pc:spChg>
        <pc:spChg chg="mod">
          <ac:chgData name="Pablo Ariel Di Loreto" userId="f2e2087a5759e9cf" providerId="LiveId" clId="{602845A4-0AED-4D8C-AEB2-619E06B8AC1E}" dt="2018-11-14T09:50:27.650" v="4866" actId="1035"/>
          <ac:spMkLst>
            <pc:docMk/>
            <pc:sldMk cId="104053097" sldId="293"/>
            <ac:spMk id="3" creationId="{368C0EB4-ECC2-42EB-9F5C-924050D75679}"/>
          </ac:spMkLst>
        </pc:spChg>
        <pc:spChg chg="del">
          <ac:chgData name="Pablo Ariel Di Loreto" userId="f2e2087a5759e9cf" providerId="LiveId" clId="{602845A4-0AED-4D8C-AEB2-619E06B8AC1E}" dt="2018-11-08T07:18:31.225" v="2979"/>
          <ac:spMkLst>
            <pc:docMk/>
            <pc:sldMk cId="104053097" sldId="293"/>
            <ac:spMk id="4" creationId="{69D39515-2717-43DB-9B5F-91DDA96E0EFB}"/>
          </ac:spMkLst>
        </pc:spChg>
        <pc:picChg chg="add mod">
          <ac:chgData name="Pablo Ariel Di Loreto" userId="f2e2087a5759e9cf" providerId="LiveId" clId="{602845A4-0AED-4D8C-AEB2-619E06B8AC1E}" dt="2018-11-14T09:50:27.650" v="4866" actId="1035"/>
          <ac:picMkLst>
            <pc:docMk/>
            <pc:sldMk cId="104053097" sldId="293"/>
            <ac:picMk id="5" creationId="{D95BB674-EB09-44ED-9451-12CEE4BF0BDA}"/>
          </ac:picMkLst>
        </pc:picChg>
      </pc:sldChg>
      <pc:sldChg chg="addSp delSp modSp add modTransition">
        <pc:chgData name="Pablo Ariel Di Loreto" userId="f2e2087a5759e9cf" providerId="LiveId" clId="{602845A4-0AED-4D8C-AEB2-619E06B8AC1E}" dt="2018-11-14T09:50:39.963" v="4896" actId="1035"/>
        <pc:sldMkLst>
          <pc:docMk/>
          <pc:sldMk cId="1321862826" sldId="294"/>
        </pc:sldMkLst>
        <pc:spChg chg="mod">
          <ac:chgData name="Pablo Ariel Di Loreto" userId="f2e2087a5759e9cf" providerId="LiveId" clId="{602845A4-0AED-4D8C-AEB2-619E06B8AC1E}" dt="2018-11-14T09:50:39.963" v="4896" actId="1035"/>
          <ac:spMkLst>
            <pc:docMk/>
            <pc:sldMk cId="1321862826" sldId="294"/>
            <ac:spMk id="2" creationId="{A6D3A0E4-4A2B-4628-AD57-F0C31732EBE6}"/>
          </ac:spMkLst>
        </pc:spChg>
        <pc:spChg chg="mod">
          <ac:chgData name="Pablo Ariel Di Loreto" userId="f2e2087a5759e9cf" providerId="LiveId" clId="{602845A4-0AED-4D8C-AEB2-619E06B8AC1E}" dt="2018-11-14T09:50:39.963" v="4896" actId="1035"/>
          <ac:spMkLst>
            <pc:docMk/>
            <pc:sldMk cId="1321862826" sldId="294"/>
            <ac:spMk id="3" creationId="{368C0EB4-ECC2-42EB-9F5C-924050D75679}"/>
          </ac:spMkLst>
        </pc:spChg>
        <pc:spChg chg="del">
          <ac:chgData name="Pablo Ariel Di Loreto" userId="f2e2087a5759e9cf" providerId="LiveId" clId="{602845A4-0AED-4D8C-AEB2-619E06B8AC1E}" dt="2018-11-08T07:09:43.924" v="2969"/>
          <ac:spMkLst>
            <pc:docMk/>
            <pc:sldMk cId="1321862826" sldId="294"/>
            <ac:spMk id="4" creationId="{69D39515-2717-43DB-9B5F-91DDA96E0EFB}"/>
          </ac:spMkLst>
        </pc:spChg>
        <pc:picChg chg="add mod">
          <ac:chgData name="Pablo Ariel Di Loreto" userId="f2e2087a5759e9cf" providerId="LiveId" clId="{602845A4-0AED-4D8C-AEB2-619E06B8AC1E}" dt="2018-11-14T09:50:39.963" v="4896" actId="1035"/>
          <ac:picMkLst>
            <pc:docMk/>
            <pc:sldMk cId="1321862826" sldId="294"/>
            <ac:picMk id="5" creationId="{5D6523C6-8CC6-4801-BEB4-C79FCB5A6351}"/>
          </ac:picMkLst>
        </pc:picChg>
      </pc:sldChg>
      <pc:sldChg chg="modSp add ord modTransition">
        <pc:chgData name="Pablo Ariel Di Loreto" userId="f2e2087a5759e9cf" providerId="LiveId" clId="{602845A4-0AED-4D8C-AEB2-619E06B8AC1E}" dt="2018-11-14T09:52:01.226" v="5016" actId="1035"/>
        <pc:sldMkLst>
          <pc:docMk/>
          <pc:sldMk cId="3389284033" sldId="295"/>
        </pc:sldMkLst>
        <pc:spChg chg="mod">
          <ac:chgData name="Pablo Ariel Di Loreto" userId="f2e2087a5759e9cf" providerId="LiveId" clId="{602845A4-0AED-4D8C-AEB2-619E06B8AC1E}" dt="2018-11-14T09:52:01.226" v="5016" actId="1035"/>
          <ac:spMkLst>
            <pc:docMk/>
            <pc:sldMk cId="3389284033" sldId="295"/>
            <ac:spMk id="2" creationId="{55E05723-2729-49B1-ABF2-FD503759AF67}"/>
          </ac:spMkLst>
        </pc:spChg>
        <pc:picChg chg="mod">
          <ac:chgData name="Pablo Ariel Di Loreto" userId="f2e2087a5759e9cf" providerId="LiveId" clId="{602845A4-0AED-4D8C-AEB2-619E06B8AC1E}" dt="2018-11-14T09:52:01.226" v="5016" actId="1035"/>
          <ac:picMkLst>
            <pc:docMk/>
            <pc:sldMk cId="3389284033" sldId="295"/>
            <ac:picMk id="1026" creationId="{D98B4BD0-C3F4-451E-9F7E-55E42AE65C7C}"/>
          </ac:picMkLst>
        </pc:picChg>
      </pc:sldChg>
      <pc:sldChg chg="addSp delSp modSp add modTransition">
        <pc:chgData name="Pablo Ariel Di Loreto" userId="f2e2087a5759e9cf" providerId="LiveId" clId="{602845A4-0AED-4D8C-AEB2-619E06B8AC1E}" dt="2018-11-14T09:52:14.525" v="5047" actId="1035"/>
        <pc:sldMkLst>
          <pc:docMk/>
          <pc:sldMk cId="1370192923" sldId="296"/>
        </pc:sldMkLst>
        <pc:spChg chg="mod">
          <ac:chgData name="Pablo Ariel Di Loreto" userId="f2e2087a5759e9cf" providerId="LiveId" clId="{602845A4-0AED-4D8C-AEB2-619E06B8AC1E}" dt="2018-11-14T09:52:14.525" v="5047" actId="1035"/>
          <ac:spMkLst>
            <pc:docMk/>
            <pc:sldMk cId="1370192923" sldId="296"/>
            <ac:spMk id="2" creationId="{9313CF0E-ACB4-4559-A391-614179F579DE}"/>
          </ac:spMkLst>
        </pc:spChg>
        <pc:spChg chg="mod">
          <ac:chgData name="Pablo Ariel Di Loreto" userId="f2e2087a5759e9cf" providerId="LiveId" clId="{602845A4-0AED-4D8C-AEB2-619E06B8AC1E}" dt="2018-11-14T09:52:14.525" v="5047" actId="1035"/>
          <ac:spMkLst>
            <pc:docMk/>
            <pc:sldMk cId="1370192923" sldId="296"/>
            <ac:spMk id="3" creationId="{D7DEB3A5-8FFA-4FA6-8A14-EDE79652487D}"/>
          </ac:spMkLst>
        </pc:spChg>
        <pc:spChg chg="del">
          <ac:chgData name="Pablo Ariel Di Loreto" userId="f2e2087a5759e9cf" providerId="LiveId" clId="{602845A4-0AED-4D8C-AEB2-619E06B8AC1E}" dt="2018-11-08T08:04:02.987" v="3473"/>
          <ac:spMkLst>
            <pc:docMk/>
            <pc:sldMk cId="1370192923" sldId="296"/>
            <ac:spMk id="4" creationId="{161B3E8F-339E-47EA-9208-92551C87825F}"/>
          </ac:spMkLst>
        </pc:spChg>
        <pc:picChg chg="add mod">
          <ac:chgData name="Pablo Ariel Di Loreto" userId="f2e2087a5759e9cf" providerId="LiveId" clId="{602845A4-0AED-4D8C-AEB2-619E06B8AC1E}" dt="2018-11-14T09:52:14.525" v="5047" actId="1035"/>
          <ac:picMkLst>
            <pc:docMk/>
            <pc:sldMk cId="1370192923" sldId="296"/>
            <ac:picMk id="5" creationId="{5000146B-1249-4B41-A3E9-F35610DAF273}"/>
          </ac:picMkLst>
        </pc:picChg>
      </pc:sldChg>
      <pc:sldMasterChg chg="addSp delSp modSp setBg modSldLayout">
        <pc:chgData name="Pablo Ariel Di Loreto" userId="f2e2087a5759e9cf" providerId="LiveId" clId="{602845A4-0AED-4D8C-AEB2-619E06B8AC1E}" dt="2018-11-14T09:39:31.143" v="4363" actId="478"/>
        <pc:sldMasterMkLst>
          <pc:docMk/>
          <pc:sldMasterMk cId="1903608362" sldId="2147483648"/>
        </pc:sldMasterMkLst>
        <pc:spChg chg="del">
          <ac:chgData name="Pablo Ariel Di Loreto" userId="f2e2087a5759e9cf" providerId="LiveId" clId="{602845A4-0AED-4D8C-AEB2-619E06B8AC1E}" dt="2018-11-14T09:38:17.262" v="4350" actId="478"/>
          <ac:spMkLst>
            <pc:docMk/>
            <pc:sldMasterMk cId="1903608362" sldId="2147483648"/>
            <ac:spMk id="4" creationId="{00000000-0000-0000-0000-000000000000}"/>
          </ac:spMkLst>
        </pc:spChg>
        <pc:spChg chg="del">
          <ac:chgData name="Pablo Ariel Di Loreto" userId="f2e2087a5759e9cf" providerId="LiveId" clId="{602845A4-0AED-4D8C-AEB2-619E06B8AC1E}" dt="2018-11-14T09:38:17.262" v="4350" actId="478"/>
          <ac:spMkLst>
            <pc:docMk/>
            <pc:sldMasterMk cId="1903608362" sldId="2147483648"/>
            <ac:spMk id="5" creationId="{00000000-0000-0000-0000-000000000000}"/>
          </ac:spMkLst>
        </pc:spChg>
        <pc:spChg chg="del">
          <ac:chgData name="Pablo Ariel Di Loreto" userId="f2e2087a5759e9cf" providerId="LiveId" clId="{602845A4-0AED-4D8C-AEB2-619E06B8AC1E}" dt="2018-11-14T09:38:17.262" v="4350" actId="478"/>
          <ac:spMkLst>
            <pc:docMk/>
            <pc:sldMasterMk cId="1903608362" sldId="2147483648"/>
            <ac:spMk id="6" creationId="{00000000-0000-0000-0000-000000000000}"/>
          </ac:spMkLst>
        </pc:spChg>
        <pc:spChg chg="add del">
          <ac:chgData name="Pablo Ariel Di Loreto" userId="f2e2087a5759e9cf" providerId="LiveId" clId="{602845A4-0AED-4D8C-AEB2-619E06B8AC1E}" dt="2018-11-14T09:38:06.194" v="4348" actId="478"/>
          <ac:spMkLst>
            <pc:docMk/>
            <pc:sldMasterMk cId="1903608362" sldId="2147483648"/>
            <ac:spMk id="8" creationId="{516B2D1D-7BEF-4216-9B1B-F27B9CA09A80}"/>
          </ac:spMkLst>
        </pc:spChg>
        <pc:spChg chg="mod">
          <ac:chgData name="Pablo Ariel Di Loreto" userId="f2e2087a5759e9cf" providerId="LiveId" clId="{602845A4-0AED-4D8C-AEB2-619E06B8AC1E}" dt="2018-11-14T09:38:02.578" v="4346" actId="14100"/>
          <ac:spMkLst>
            <pc:docMk/>
            <pc:sldMasterMk cId="1903608362" sldId="2147483648"/>
            <ac:spMk id="9" creationId="{7E2865A2-06F8-4AB4-8BE3-29CA2DDEED4D}"/>
          </ac:spMkLst>
        </pc:spChg>
        <pc:grpChg chg="add mod">
          <ac:chgData name="Pablo Ariel Di Loreto" userId="f2e2087a5759e9cf" providerId="LiveId" clId="{602845A4-0AED-4D8C-AEB2-619E06B8AC1E}" dt="2018-11-14T09:38:22.640" v="4351" actId="1076"/>
          <ac:grpSpMkLst>
            <pc:docMk/>
            <pc:sldMasterMk cId="1903608362" sldId="2147483648"/>
            <ac:grpSpMk id="7" creationId="{8A32DBDF-801A-4234-9584-C56621975A92}"/>
          </ac:grpSpMkLst>
        </pc:grpChg>
        <pc:sldLayoutChg chg="delSp setBg">
          <pc:chgData name="Pablo Ariel Di Loreto" userId="f2e2087a5759e9cf" providerId="LiveId" clId="{602845A4-0AED-4D8C-AEB2-619E06B8AC1E}" dt="2018-11-14T09:38:35.335" v="4353" actId="478"/>
          <pc:sldLayoutMkLst>
            <pc:docMk/>
            <pc:sldMasterMk cId="1903608362" sldId="2147483648"/>
            <pc:sldLayoutMk cId="734367128" sldId="2147483649"/>
          </pc:sldLayoutMkLst>
          <pc:spChg chg="del">
            <ac:chgData name="Pablo Ariel Di Loreto" userId="f2e2087a5759e9cf" providerId="LiveId" clId="{602845A4-0AED-4D8C-AEB2-619E06B8AC1E}" dt="2018-11-14T09:38:35.335" v="4353" actId="478"/>
            <ac:spMkLst>
              <pc:docMk/>
              <pc:sldMasterMk cId="1903608362" sldId="2147483648"/>
              <pc:sldLayoutMk cId="734367128" sldId="2147483649"/>
              <ac:spMk id="4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35.335" v="4353" actId="478"/>
            <ac:spMkLst>
              <pc:docMk/>
              <pc:sldMasterMk cId="1903608362" sldId="2147483648"/>
              <pc:sldLayoutMk cId="734367128" sldId="2147483649"/>
              <ac:spMk id="5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35.335" v="4353" actId="478"/>
            <ac:spMkLst>
              <pc:docMk/>
              <pc:sldMasterMk cId="1903608362" sldId="2147483648"/>
              <pc:sldLayoutMk cId="734367128" sldId="2147483649"/>
              <ac:spMk id="6" creationId="{00000000-0000-0000-0000-000000000000}"/>
            </ac:spMkLst>
          </pc:spChg>
        </pc:sldLayoutChg>
        <pc:sldLayoutChg chg="delSp">
          <pc:chgData name="Pablo Ariel Di Loreto" userId="f2e2087a5759e9cf" providerId="LiveId" clId="{602845A4-0AED-4D8C-AEB2-619E06B8AC1E}" dt="2018-11-14T09:38:49.081" v="4355" actId="478"/>
          <pc:sldLayoutMkLst>
            <pc:docMk/>
            <pc:sldMasterMk cId="1903608362" sldId="2147483648"/>
            <pc:sldLayoutMk cId="490187927" sldId="2147483650"/>
          </pc:sldLayoutMkLst>
          <pc:spChg chg="del">
            <ac:chgData name="Pablo Ariel Di Loreto" userId="f2e2087a5759e9cf" providerId="LiveId" clId="{602845A4-0AED-4D8C-AEB2-619E06B8AC1E}" dt="2018-11-14T09:38:49.081" v="4355" actId="478"/>
            <ac:spMkLst>
              <pc:docMk/>
              <pc:sldMasterMk cId="1903608362" sldId="2147483648"/>
              <pc:sldLayoutMk cId="490187927" sldId="2147483650"/>
              <ac:spMk id="4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49.081" v="4355" actId="478"/>
            <ac:spMkLst>
              <pc:docMk/>
              <pc:sldMasterMk cId="1903608362" sldId="2147483648"/>
              <pc:sldLayoutMk cId="490187927" sldId="2147483650"/>
              <ac:spMk id="5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49.081" v="4355" actId="478"/>
            <ac:spMkLst>
              <pc:docMk/>
              <pc:sldMasterMk cId="1903608362" sldId="2147483648"/>
              <pc:sldLayoutMk cId="490187927" sldId="2147483650"/>
              <ac:spMk id="6" creationId="{00000000-0000-0000-0000-000000000000}"/>
            </ac:spMkLst>
          </pc:spChg>
        </pc:sldLayoutChg>
        <pc:sldLayoutChg chg="delSp setBg">
          <pc:chgData name="Pablo Ariel Di Loreto" userId="f2e2087a5759e9cf" providerId="LiveId" clId="{602845A4-0AED-4D8C-AEB2-619E06B8AC1E}" dt="2018-11-14T09:38:29.987" v="4352" actId="478"/>
          <pc:sldLayoutMkLst>
            <pc:docMk/>
            <pc:sldMasterMk cId="1903608362" sldId="2147483648"/>
            <pc:sldLayoutMk cId="2045376540" sldId="2147483651"/>
          </pc:sldLayoutMkLst>
          <pc:spChg chg="del">
            <ac:chgData name="Pablo Ariel Di Loreto" userId="f2e2087a5759e9cf" providerId="LiveId" clId="{602845A4-0AED-4D8C-AEB2-619E06B8AC1E}" dt="2018-11-14T09:38:29.987" v="4352" actId="478"/>
            <ac:spMkLst>
              <pc:docMk/>
              <pc:sldMasterMk cId="1903608362" sldId="2147483648"/>
              <pc:sldLayoutMk cId="2045376540" sldId="2147483651"/>
              <ac:spMk id="4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29.987" v="4352" actId="478"/>
            <ac:spMkLst>
              <pc:docMk/>
              <pc:sldMasterMk cId="1903608362" sldId="2147483648"/>
              <pc:sldLayoutMk cId="2045376540" sldId="2147483651"/>
              <ac:spMk id="5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29.987" v="4352" actId="478"/>
            <ac:spMkLst>
              <pc:docMk/>
              <pc:sldMasterMk cId="1903608362" sldId="2147483648"/>
              <pc:sldLayoutMk cId="2045376540" sldId="2147483651"/>
              <ac:spMk id="6" creationId="{00000000-0000-0000-0000-000000000000}"/>
            </ac:spMkLst>
          </pc:spChg>
        </pc:sldLayoutChg>
        <pc:sldLayoutChg chg="delSp">
          <pc:chgData name="Pablo Ariel Di Loreto" userId="f2e2087a5759e9cf" providerId="LiveId" clId="{602845A4-0AED-4D8C-AEB2-619E06B8AC1E}" dt="2018-11-14T09:38:54.045" v="4356" actId="478"/>
          <pc:sldLayoutMkLst>
            <pc:docMk/>
            <pc:sldMasterMk cId="1903608362" sldId="2147483648"/>
            <pc:sldLayoutMk cId="1872770251" sldId="2147483652"/>
          </pc:sldLayoutMkLst>
          <pc:spChg chg="del">
            <ac:chgData name="Pablo Ariel Di Loreto" userId="f2e2087a5759e9cf" providerId="LiveId" clId="{602845A4-0AED-4D8C-AEB2-619E06B8AC1E}" dt="2018-11-14T09:38:54.045" v="4356" actId="478"/>
            <ac:spMkLst>
              <pc:docMk/>
              <pc:sldMasterMk cId="1903608362" sldId="2147483648"/>
              <pc:sldLayoutMk cId="1872770251" sldId="2147483652"/>
              <ac:spMk id="5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54.045" v="4356" actId="478"/>
            <ac:spMkLst>
              <pc:docMk/>
              <pc:sldMasterMk cId="1903608362" sldId="2147483648"/>
              <pc:sldLayoutMk cId="1872770251" sldId="2147483652"/>
              <ac:spMk id="6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54.045" v="4356" actId="478"/>
            <ac:spMkLst>
              <pc:docMk/>
              <pc:sldMasterMk cId="1903608362" sldId="2147483648"/>
              <pc:sldLayoutMk cId="1872770251" sldId="2147483652"/>
              <ac:spMk id="7" creationId="{00000000-0000-0000-0000-000000000000}"/>
            </ac:spMkLst>
          </pc:spChg>
        </pc:sldLayoutChg>
        <pc:sldLayoutChg chg="delSp">
          <pc:chgData name="Pablo Ariel Di Loreto" userId="f2e2087a5759e9cf" providerId="LiveId" clId="{602845A4-0AED-4D8C-AEB2-619E06B8AC1E}" dt="2018-11-14T09:38:59.134" v="4357" actId="478"/>
          <pc:sldLayoutMkLst>
            <pc:docMk/>
            <pc:sldMasterMk cId="1903608362" sldId="2147483648"/>
            <pc:sldLayoutMk cId="2129278125" sldId="2147483653"/>
          </pc:sldLayoutMkLst>
          <pc:spChg chg="del">
            <ac:chgData name="Pablo Ariel Di Loreto" userId="f2e2087a5759e9cf" providerId="LiveId" clId="{602845A4-0AED-4D8C-AEB2-619E06B8AC1E}" dt="2018-11-14T09:38:59.134" v="4357" actId="478"/>
            <ac:spMkLst>
              <pc:docMk/>
              <pc:sldMasterMk cId="1903608362" sldId="2147483648"/>
              <pc:sldLayoutMk cId="2129278125" sldId="2147483653"/>
              <ac:spMk id="7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59.134" v="4357" actId="478"/>
            <ac:spMkLst>
              <pc:docMk/>
              <pc:sldMasterMk cId="1903608362" sldId="2147483648"/>
              <pc:sldLayoutMk cId="2129278125" sldId="2147483653"/>
              <ac:spMk id="8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59.134" v="4357" actId="478"/>
            <ac:spMkLst>
              <pc:docMk/>
              <pc:sldMasterMk cId="1903608362" sldId="2147483648"/>
              <pc:sldLayoutMk cId="2129278125" sldId="2147483653"/>
              <ac:spMk id="9" creationId="{00000000-0000-0000-0000-000000000000}"/>
            </ac:spMkLst>
          </pc:spChg>
        </pc:sldLayoutChg>
        <pc:sldLayoutChg chg="addSp delSp modSp setBg">
          <pc:chgData name="Pablo Ariel Di Loreto" userId="f2e2087a5759e9cf" providerId="LiveId" clId="{602845A4-0AED-4D8C-AEB2-619E06B8AC1E}" dt="2018-11-14T09:38:41.587" v="4354" actId="478"/>
          <pc:sldLayoutMkLst>
            <pc:docMk/>
            <pc:sldMasterMk cId="1903608362" sldId="2147483648"/>
            <pc:sldLayoutMk cId="1109953267" sldId="2147483654"/>
          </pc:sldLayoutMkLst>
          <pc:spChg chg="del">
            <ac:chgData name="Pablo Ariel Di Loreto" userId="f2e2087a5759e9cf" providerId="LiveId" clId="{602845A4-0AED-4D8C-AEB2-619E06B8AC1E}" dt="2018-11-14T09:36:50.572" v="4337" actId="478"/>
            <ac:spMkLst>
              <pc:docMk/>
              <pc:sldMasterMk cId="1903608362" sldId="2147483648"/>
              <pc:sldLayoutMk cId="1109953267" sldId="2147483654"/>
              <ac:spMk id="2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41.587" v="4354" actId="478"/>
            <ac:spMkLst>
              <pc:docMk/>
              <pc:sldMasterMk cId="1903608362" sldId="2147483648"/>
              <pc:sldLayoutMk cId="1109953267" sldId="2147483654"/>
              <ac:spMk id="3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41.587" v="4354" actId="478"/>
            <ac:spMkLst>
              <pc:docMk/>
              <pc:sldMasterMk cId="1903608362" sldId="2147483648"/>
              <pc:sldLayoutMk cId="1109953267" sldId="2147483654"/>
              <ac:spMk id="4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8:41.587" v="4354" actId="478"/>
            <ac:spMkLst>
              <pc:docMk/>
              <pc:sldMasterMk cId="1903608362" sldId="2147483648"/>
              <pc:sldLayoutMk cId="1109953267" sldId="2147483654"/>
              <ac:spMk id="5" creationId="{00000000-0000-0000-0000-000000000000}"/>
            </ac:spMkLst>
          </pc:s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6" creationId="{A18DA86C-959A-4137-A209-248A831051A1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9" creationId="{3D34CD59-F4BE-45B0-994A-762F02436710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12" creationId="{7378F25F-D247-4CD1-8355-6BCA32334784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15" creationId="{E4958E2C-6CC8-475E-9F7F-756BAB2B4436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18" creationId="{BFA24B67-58FA-48C5-B1DD-00302930047E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21" creationId="{D0D3177E-C70E-48C9-AD25-AB6873140CB2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24" creationId="{5D6B79FA-BC4C-4E11-8092-D1CAD2BB9F90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27" creationId="{6AA98968-02B3-4FB2-A961-72D3D221B2A2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30" creationId="{7934C6F2-2D56-4AD9-A302-1CFA1AFA85D0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33" creationId="{7AE13BFD-8CD1-4E14-941A-E41AF7F942FF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36" creationId="{2EFAEE45-B2E0-4255-B467-D31398CE5457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39" creationId="{CA3C62F7-4568-4276-89D8-997ADBC3088E}"/>
            </ac:grpSpMkLst>
          </pc:grpChg>
          <pc:grpChg chg="add mod">
            <ac:chgData name="Pablo Ariel Di Loreto" userId="f2e2087a5759e9cf" providerId="LiveId" clId="{602845A4-0AED-4D8C-AEB2-619E06B8AC1E}" dt="2018-11-14T09:37:53.911" v="4345" actId="1076"/>
            <ac:grpSpMkLst>
              <pc:docMk/>
              <pc:sldMasterMk cId="1903608362" sldId="2147483648"/>
              <pc:sldLayoutMk cId="1109953267" sldId="2147483654"/>
              <ac:grpSpMk id="42" creationId="{F1DE6232-8D53-4A17-8C9A-0FA87A07B6A5}"/>
            </ac:grpSpMkLst>
          </pc:grpChg>
        </pc:sldLayoutChg>
        <pc:sldLayoutChg chg="delSp">
          <pc:chgData name="Pablo Ariel Di Loreto" userId="f2e2087a5759e9cf" providerId="LiveId" clId="{602845A4-0AED-4D8C-AEB2-619E06B8AC1E}" dt="2018-11-14T09:39:11.679" v="4359" actId="478"/>
          <pc:sldLayoutMkLst>
            <pc:docMk/>
            <pc:sldMasterMk cId="1903608362" sldId="2147483648"/>
            <pc:sldLayoutMk cId="1941600627" sldId="2147483655"/>
          </pc:sldLayoutMkLst>
          <pc:spChg chg="del">
            <ac:chgData name="Pablo Ariel Di Loreto" userId="f2e2087a5759e9cf" providerId="LiveId" clId="{602845A4-0AED-4D8C-AEB2-619E06B8AC1E}" dt="2018-11-14T09:39:11.679" v="4359" actId="478"/>
            <ac:spMkLst>
              <pc:docMk/>
              <pc:sldMasterMk cId="1903608362" sldId="2147483648"/>
              <pc:sldLayoutMk cId="1941600627" sldId="2147483655"/>
              <ac:spMk id="2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11.679" v="4359" actId="478"/>
            <ac:spMkLst>
              <pc:docMk/>
              <pc:sldMasterMk cId="1903608362" sldId="2147483648"/>
              <pc:sldLayoutMk cId="1941600627" sldId="2147483655"/>
              <ac:spMk id="3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11.679" v="4359" actId="478"/>
            <ac:spMkLst>
              <pc:docMk/>
              <pc:sldMasterMk cId="1903608362" sldId="2147483648"/>
              <pc:sldLayoutMk cId="1941600627" sldId="2147483655"/>
              <ac:spMk id="4" creationId="{00000000-0000-0000-0000-000000000000}"/>
            </ac:spMkLst>
          </pc:spChg>
        </pc:sldLayoutChg>
        <pc:sldLayoutChg chg="delSp">
          <pc:chgData name="Pablo Ariel Di Loreto" userId="f2e2087a5759e9cf" providerId="LiveId" clId="{602845A4-0AED-4D8C-AEB2-619E06B8AC1E}" dt="2018-11-14T09:39:16.945" v="4360" actId="478"/>
          <pc:sldLayoutMkLst>
            <pc:docMk/>
            <pc:sldMasterMk cId="1903608362" sldId="2147483648"/>
            <pc:sldLayoutMk cId="1467721824" sldId="2147483656"/>
          </pc:sldLayoutMkLst>
          <pc:spChg chg="del">
            <ac:chgData name="Pablo Ariel Di Loreto" userId="f2e2087a5759e9cf" providerId="LiveId" clId="{602845A4-0AED-4D8C-AEB2-619E06B8AC1E}" dt="2018-11-14T09:39:16.945" v="4360" actId="478"/>
            <ac:spMkLst>
              <pc:docMk/>
              <pc:sldMasterMk cId="1903608362" sldId="2147483648"/>
              <pc:sldLayoutMk cId="1467721824" sldId="2147483656"/>
              <ac:spMk id="5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16.945" v="4360" actId="478"/>
            <ac:spMkLst>
              <pc:docMk/>
              <pc:sldMasterMk cId="1903608362" sldId="2147483648"/>
              <pc:sldLayoutMk cId="1467721824" sldId="2147483656"/>
              <ac:spMk id="6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16.945" v="4360" actId="478"/>
            <ac:spMkLst>
              <pc:docMk/>
              <pc:sldMasterMk cId="1903608362" sldId="2147483648"/>
              <pc:sldLayoutMk cId="1467721824" sldId="2147483656"/>
              <ac:spMk id="7" creationId="{00000000-0000-0000-0000-000000000000}"/>
            </ac:spMkLst>
          </pc:spChg>
        </pc:sldLayoutChg>
        <pc:sldLayoutChg chg="delSp">
          <pc:chgData name="Pablo Ariel Di Loreto" userId="f2e2087a5759e9cf" providerId="LiveId" clId="{602845A4-0AED-4D8C-AEB2-619E06B8AC1E}" dt="2018-11-14T09:39:21.234" v="4361" actId="478"/>
          <pc:sldLayoutMkLst>
            <pc:docMk/>
            <pc:sldMasterMk cId="1903608362" sldId="2147483648"/>
            <pc:sldLayoutMk cId="2003526526" sldId="2147483657"/>
          </pc:sldLayoutMkLst>
          <pc:spChg chg="del">
            <ac:chgData name="Pablo Ariel Di Loreto" userId="f2e2087a5759e9cf" providerId="LiveId" clId="{602845A4-0AED-4D8C-AEB2-619E06B8AC1E}" dt="2018-11-14T09:39:21.234" v="4361" actId="478"/>
            <ac:spMkLst>
              <pc:docMk/>
              <pc:sldMasterMk cId="1903608362" sldId="2147483648"/>
              <pc:sldLayoutMk cId="2003526526" sldId="2147483657"/>
              <ac:spMk id="5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21.234" v="4361" actId="478"/>
            <ac:spMkLst>
              <pc:docMk/>
              <pc:sldMasterMk cId="1903608362" sldId="2147483648"/>
              <pc:sldLayoutMk cId="2003526526" sldId="2147483657"/>
              <ac:spMk id="6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21.234" v="4361" actId="478"/>
            <ac:spMkLst>
              <pc:docMk/>
              <pc:sldMasterMk cId="1903608362" sldId="2147483648"/>
              <pc:sldLayoutMk cId="2003526526" sldId="2147483657"/>
              <ac:spMk id="7" creationId="{00000000-0000-0000-0000-000000000000}"/>
            </ac:spMkLst>
          </pc:spChg>
        </pc:sldLayoutChg>
        <pc:sldLayoutChg chg="delSp">
          <pc:chgData name="Pablo Ariel Di Loreto" userId="f2e2087a5759e9cf" providerId="LiveId" clId="{602845A4-0AED-4D8C-AEB2-619E06B8AC1E}" dt="2018-11-14T09:39:25.882" v="4362" actId="478"/>
          <pc:sldLayoutMkLst>
            <pc:docMk/>
            <pc:sldMasterMk cId="1903608362" sldId="2147483648"/>
            <pc:sldLayoutMk cId="726737522" sldId="2147483658"/>
          </pc:sldLayoutMkLst>
          <pc:spChg chg="del">
            <ac:chgData name="Pablo Ariel Di Loreto" userId="f2e2087a5759e9cf" providerId="LiveId" clId="{602845A4-0AED-4D8C-AEB2-619E06B8AC1E}" dt="2018-11-14T09:39:25.882" v="4362" actId="478"/>
            <ac:spMkLst>
              <pc:docMk/>
              <pc:sldMasterMk cId="1903608362" sldId="2147483648"/>
              <pc:sldLayoutMk cId="726737522" sldId="2147483658"/>
              <ac:spMk id="4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25.882" v="4362" actId="478"/>
            <ac:spMkLst>
              <pc:docMk/>
              <pc:sldMasterMk cId="1903608362" sldId="2147483648"/>
              <pc:sldLayoutMk cId="726737522" sldId="2147483658"/>
              <ac:spMk id="5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25.882" v="4362" actId="478"/>
            <ac:spMkLst>
              <pc:docMk/>
              <pc:sldMasterMk cId="1903608362" sldId="2147483648"/>
              <pc:sldLayoutMk cId="726737522" sldId="2147483658"/>
              <ac:spMk id="6" creationId="{00000000-0000-0000-0000-000000000000}"/>
            </ac:spMkLst>
          </pc:spChg>
        </pc:sldLayoutChg>
        <pc:sldLayoutChg chg="delSp">
          <pc:chgData name="Pablo Ariel Di Loreto" userId="f2e2087a5759e9cf" providerId="LiveId" clId="{602845A4-0AED-4D8C-AEB2-619E06B8AC1E}" dt="2018-11-14T09:39:31.143" v="4363" actId="478"/>
          <pc:sldLayoutMkLst>
            <pc:docMk/>
            <pc:sldMasterMk cId="1903608362" sldId="2147483648"/>
            <pc:sldLayoutMk cId="1538031765" sldId="2147483659"/>
          </pc:sldLayoutMkLst>
          <pc:spChg chg="del">
            <ac:chgData name="Pablo Ariel Di Loreto" userId="f2e2087a5759e9cf" providerId="LiveId" clId="{602845A4-0AED-4D8C-AEB2-619E06B8AC1E}" dt="2018-11-14T09:39:31.143" v="4363" actId="478"/>
            <ac:spMkLst>
              <pc:docMk/>
              <pc:sldMasterMk cId="1903608362" sldId="2147483648"/>
              <pc:sldLayoutMk cId="1538031765" sldId="2147483659"/>
              <ac:spMk id="4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31.143" v="4363" actId="478"/>
            <ac:spMkLst>
              <pc:docMk/>
              <pc:sldMasterMk cId="1903608362" sldId="2147483648"/>
              <pc:sldLayoutMk cId="1538031765" sldId="2147483659"/>
              <ac:spMk id="5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31.143" v="4363" actId="478"/>
            <ac:spMkLst>
              <pc:docMk/>
              <pc:sldMasterMk cId="1903608362" sldId="2147483648"/>
              <pc:sldLayoutMk cId="1538031765" sldId="2147483659"/>
              <ac:spMk id="6" creationId="{00000000-0000-0000-0000-000000000000}"/>
            </ac:spMkLst>
          </pc:spChg>
        </pc:sldLayoutChg>
        <pc:sldLayoutChg chg="delSp">
          <pc:chgData name="Pablo Ariel Di Loreto" userId="f2e2087a5759e9cf" providerId="LiveId" clId="{602845A4-0AED-4D8C-AEB2-619E06B8AC1E}" dt="2018-11-14T09:39:06.332" v="4358" actId="478"/>
          <pc:sldLayoutMkLst>
            <pc:docMk/>
            <pc:sldMasterMk cId="1903608362" sldId="2147483648"/>
            <pc:sldLayoutMk cId="2285537693" sldId="2147483660"/>
          </pc:sldLayoutMkLst>
          <pc:spChg chg="del">
            <ac:chgData name="Pablo Ariel Di Loreto" userId="f2e2087a5759e9cf" providerId="LiveId" clId="{602845A4-0AED-4D8C-AEB2-619E06B8AC1E}" dt="2018-11-14T09:39:06.332" v="4358" actId="478"/>
            <ac:spMkLst>
              <pc:docMk/>
              <pc:sldMasterMk cId="1903608362" sldId="2147483648"/>
              <pc:sldLayoutMk cId="2285537693" sldId="2147483660"/>
              <ac:spMk id="3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06.332" v="4358" actId="478"/>
            <ac:spMkLst>
              <pc:docMk/>
              <pc:sldMasterMk cId="1903608362" sldId="2147483648"/>
              <pc:sldLayoutMk cId="2285537693" sldId="2147483660"/>
              <ac:spMk id="4" creationId="{00000000-0000-0000-0000-000000000000}"/>
            </ac:spMkLst>
          </pc:spChg>
          <pc:spChg chg="del">
            <ac:chgData name="Pablo Ariel Di Loreto" userId="f2e2087a5759e9cf" providerId="LiveId" clId="{602845A4-0AED-4D8C-AEB2-619E06B8AC1E}" dt="2018-11-14T09:39:06.332" v="4358" actId="478"/>
            <ac:spMkLst>
              <pc:docMk/>
              <pc:sldMasterMk cId="1903608362" sldId="2147483648"/>
              <pc:sldLayoutMk cId="2285537693" sldId="2147483660"/>
              <ac:spMk id="5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406CD-86C6-4346-9769-B6E49E6A04D6}" type="datetimeFigureOut">
              <a:rPr lang="es-ES_tradnl" smtClean="0"/>
              <a:t>15/11/2018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C8CFB-EE8B-0E46-B966-96AAF0CC821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3098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C8CFB-EE8B-0E46-B966-96AAF0CC821F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350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C8CFB-EE8B-0E46-B966-96AAF0CC821F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263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C8CFB-EE8B-0E46-B966-96AAF0CC821F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4537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0352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673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803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420876"/>
            <a:ext cx="9144000" cy="952428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5379"/>
            <a:ext cx="9144000" cy="54757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436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25;p3">
            <a:extLst>
              <a:ext uri="{FF2B5EF4-FFF2-40B4-BE49-F238E27FC236}">
                <a16:creationId xmlns:a16="http://schemas.microsoft.com/office/drawing/2014/main" id="{A18DA86C-959A-4137-A209-248A831051A1}"/>
              </a:ext>
            </a:extLst>
          </p:cNvPr>
          <p:cNvGrpSpPr/>
          <p:nvPr userDrawn="1"/>
        </p:nvGrpSpPr>
        <p:grpSpPr>
          <a:xfrm>
            <a:off x="2569081" y="1467824"/>
            <a:ext cx="2231136" cy="1009445"/>
            <a:chOff x="838200" y="1923365"/>
            <a:chExt cx="2231136" cy="1009445"/>
          </a:xfrm>
        </p:grpSpPr>
        <p:pic>
          <p:nvPicPr>
            <p:cNvPr id="7" name="Google Shape;26;p3">
              <a:extLst>
                <a:ext uri="{FF2B5EF4-FFF2-40B4-BE49-F238E27FC236}">
                  <a16:creationId xmlns:a16="http://schemas.microsoft.com/office/drawing/2014/main" id="{9E38AEAF-8F81-4E65-A036-1B1EADB71DD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38201" y="1923365"/>
              <a:ext cx="2229159" cy="952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27;p3">
              <a:extLst>
                <a:ext uri="{FF2B5EF4-FFF2-40B4-BE49-F238E27FC236}">
                  <a16:creationId xmlns:a16="http://schemas.microsoft.com/office/drawing/2014/main" id="{73459959-E360-4E1B-82F0-3CEE731A856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28;p3">
            <a:extLst>
              <a:ext uri="{FF2B5EF4-FFF2-40B4-BE49-F238E27FC236}">
                <a16:creationId xmlns:a16="http://schemas.microsoft.com/office/drawing/2014/main" id="{3D34CD59-F4BE-45B0-994A-762F02436710}"/>
              </a:ext>
            </a:extLst>
          </p:cNvPr>
          <p:cNvGrpSpPr/>
          <p:nvPr userDrawn="1"/>
        </p:nvGrpSpPr>
        <p:grpSpPr>
          <a:xfrm>
            <a:off x="7251204" y="1524547"/>
            <a:ext cx="2231136" cy="952632"/>
            <a:chOff x="838200" y="1983653"/>
            <a:chExt cx="2231136" cy="952632"/>
          </a:xfrm>
        </p:grpSpPr>
        <p:pic>
          <p:nvPicPr>
            <p:cNvPr id="10" name="Google Shape;29;p3">
              <a:extLst>
                <a:ext uri="{FF2B5EF4-FFF2-40B4-BE49-F238E27FC236}">
                  <a16:creationId xmlns:a16="http://schemas.microsoft.com/office/drawing/2014/main" id="{B9A6E6D4-3AE2-4448-9C15-FEBD55E03A5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201" y="1983653"/>
              <a:ext cx="2229159" cy="952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0;p3">
              <a:extLst>
                <a:ext uri="{FF2B5EF4-FFF2-40B4-BE49-F238E27FC236}">
                  <a16:creationId xmlns:a16="http://schemas.microsoft.com/office/drawing/2014/main" id="{8B8B6599-0CB3-4E04-87FC-55AA592E2E2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31;p3">
            <a:extLst>
              <a:ext uri="{FF2B5EF4-FFF2-40B4-BE49-F238E27FC236}">
                <a16:creationId xmlns:a16="http://schemas.microsoft.com/office/drawing/2014/main" id="{7378F25F-D247-4CD1-8355-6BCA32334784}"/>
              </a:ext>
            </a:extLst>
          </p:cNvPr>
          <p:cNvGrpSpPr/>
          <p:nvPr userDrawn="1"/>
        </p:nvGrpSpPr>
        <p:grpSpPr>
          <a:xfrm>
            <a:off x="9590290" y="1499489"/>
            <a:ext cx="2231136" cy="969252"/>
            <a:chOff x="838200" y="1963558"/>
            <a:chExt cx="2231136" cy="969252"/>
          </a:xfrm>
        </p:grpSpPr>
        <p:pic>
          <p:nvPicPr>
            <p:cNvPr id="13" name="Google Shape;32;p3">
              <a:extLst>
                <a:ext uri="{FF2B5EF4-FFF2-40B4-BE49-F238E27FC236}">
                  <a16:creationId xmlns:a16="http://schemas.microsoft.com/office/drawing/2014/main" id="{2027EE0D-1F89-4AE6-8E7D-EBD3B809567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8201" y="1963558"/>
              <a:ext cx="2229158" cy="952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3;p3">
              <a:extLst>
                <a:ext uri="{FF2B5EF4-FFF2-40B4-BE49-F238E27FC236}">
                  <a16:creationId xmlns:a16="http://schemas.microsoft.com/office/drawing/2014/main" id="{CB784AE9-1821-4D85-A3CD-AB9FEFD0022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34;p3">
            <a:extLst>
              <a:ext uri="{FF2B5EF4-FFF2-40B4-BE49-F238E27FC236}">
                <a16:creationId xmlns:a16="http://schemas.microsoft.com/office/drawing/2014/main" id="{E4958E2C-6CC8-475E-9F7F-756BAB2B4436}"/>
              </a:ext>
            </a:extLst>
          </p:cNvPr>
          <p:cNvGrpSpPr/>
          <p:nvPr userDrawn="1"/>
        </p:nvGrpSpPr>
        <p:grpSpPr>
          <a:xfrm>
            <a:off x="4910142" y="1499319"/>
            <a:ext cx="2231136" cy="969253"/>
            <a:chOff x="838200" y="1963557"/>
            <a:chExt cx="2231136" cy="969253"/>
          </a:xfrm>
        </p:grpSpPr>
        <p:pic>
          <p:nvPicPr>
            <p:cNvPr id="16" name="Google Shape;35;p3">
              <a:extLst>
                <a:ext uri="{FF2B5EF4-FFF2-40B4-BE49-F238E27FC236}">
                  <a16:creationId xmlns:a16="http://schemas.microsoft.com/office/drawing/2014/main" id="{B3101D66-92F3-43CA-B023-BA7D42E8E9A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38201" y="1963557"/>
              <a:ext cx="2229159" cy="952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36;p3">
              <a:extLst>
                <a:ext uri="{FF2B5EF4-FFF2-40B4-BE49-F238E27FC236}">
                  <a16:creationId xmlns:a16="http://schemas.microsoft.com/office/drawing/2014/main" id="{2E0690E2-D652-402A-8F42-221B98F035F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oogle Shape;37;p3">
            <a:extLst>
              <a:ext uri="{FF2B5EF4-FFF2-40B4-BE49-F238E27FC236}">
                <a16:creationId xmlns:a16="http://schemas.microsoft.com/office/drawing/2014/main" id="{BFA24B67-58FA-48C5-B1DD-00302930047E}"/>
              </a:ext>
            </a:extLst>
          </p:cNvPr>
          <p:cNvGrpSpPr/>
          <p:nvPr userDrawn="1"/>
        </p:nvGrpSpPr>
        <p:grpSpPr>
          <a:xfrm>
            <a:off x="2569081" y="3823795"/>
            <a:ext cx="2229158" cy="989349"/>
            <a:chOff x="838201" y="1943461"/>
            <a:chExt cx="2229158" cy="989349"/>
          </a:xfrm>
        </p:grpSpPr>
        <p:pic>
          <p:nvPicPr>
            <p:cNvPr id="19" name="Google Shape;38;p3">
              <a:extLst>
                <a:ext uri="{FF2B5EF4-FFF2-40B4-BE49-F238E27FC236}">
                  <a16:creationId xmlns:a16="http://schemas.microsoft.com/office/drawing/2014/main" id="{66388FDA-87E1-41A5-90ED-00A26CD14B3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38201" y="1943461"/>
              <a:ext cx="2229158" cy="952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39;p3">
              <a:extLst>
                <a:ext uri="{FF2B5EF4-FFF2-40B4-BE49-F238E27FC236}">
                  <a16:creationId xmlns:a16="http://schemas.microsoft.com/office/drawing/2014/main" id="{74253C50-C6BA-4367-916C-C75C8B1DA93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40;p3">
            <a:extLst>
              <a:ext uri="{FF2B5EF4-FFF2-40B4-BE49-F238E27FC236}">
                <a16:creationId xmlns:a16="http://schemas.microsoft.com/office/drawing/2014/main" id="{D0D3177E-C70E-48C9-AD25-AB6873140CB2}"/>
              </a:ext>
            </a:extLst>
          </p:cNvPr>
          <p:cNvGrpSpPr/>
          <p:nvPr userDrawn="1"/>
        </p:nvGrpSpPr>
        <p:grpSpPr>
          <a:xfrm>
            <a:off x="9568681" y="2696669"/>
            <a:ext cx="2229158" cy="989349"/>
            <a:chOff x="838201" y="1943461"/>
            <a:chExt cx="2229158" cy="989349"/>
          </a:xfrm>
        </p:grpSpPr>
        <p:pic>
          <p:nvPicPr>
            <p:cNvPr id="22" name="Google Shape;41;p3">
              <a:extLst>
                <a:ext uri="{FF2B5EF4-FFF2-40B4-BE49-F238E27FC236}">
                  <a16:creationId xmlns:a16="http://schemas.microsoft.com/office/drawing/2014/main" id="{B512F621-B1EA-4E25-AF95-6629A79CAB36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38201" y="1943461"/>
              <a:ext cx="2229158" cy="952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42;p3">
              <a:extLst>
                <a:ext uri="{FF2B5EF4-FFF2-40B4-BE49-F238E27FC236}">
                  <a16:creationId xmlns:a16="http://schemas.microsoft.com/office/drawing/2014/main" id="{C528DE90-5005-4D0D-AD1F-8E028A0E621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Google Shape;43;p3">
            <a:extLst>
              <a:ext uri="{FF2B5EF4-FFF2-40B4-BE49-F238E27FC236}">
                <a16:creationId xmlns:a16="http://schemas.microsoft.com/office/drawing/2014/main" id="{5D6B79FA-BC4C-4E11-8092-D1CAD2BB9F90}"/>
              </a:ext>
            </a:extLst>
          </p:cNvPr>
          <p:cNvGrpSpPr/>
          <p:nvPr userDrawn="1"/>
        </p:nvGrpSpPr>
        <p:grpSpPr>
          <a:xfrm>
            <a:off x="244449" y="1657872"/>
            <a:ext cx="2231136" cy="827399"/>
            <a:chOff x="7854906" y="1816630"/>
            <a:chExt cx="2231136" cy="827399"/>
          </a:xfrm>
        </p:grpSpPr>
        <p:pic>
          <p:nvPicPr>
            <p:cNvPr id="25" name="Google Shape;44;p3">
              <a:extLst>
                <a:ext uri="{FF2B5EF4-FFF2-40B4-BE49-F238E27FC236}">
                  <a16:creationId xmlns:a16="http://schemas.microsoft.com/office/drawing/2014/main" id="{74BBFBED-A800-4942-88DB-DFDD24E89F3B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050242" y="1816630"/>
              <a:ext cx="1977349" cy="644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45;p3">
              <a:extLst>
                <a:ext uri="{FF2B5EF4-FFF2-40B4-BE49-F238E27FC236}">
                  <a16:creationId xmlns:a16="http://schemas.microsoft.com/office/drawing/2014/main" id="{360883FC-0F4D-4AB6-8FCC-F0F844861EF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Google Shape;46;p3">
            <a:extLst>
              <a:ext uri="{FF2B5EF4-FFF2-40B4-BE49-F238E27FC236}">
                <a16:creationId xmlns:a16="http://schemas.microsoft.com/office/drawing/2014/main" id="{6AA98968-02B3-4FB2-A961-72D3D221B2A2}"/>
              </a:ext>
            </a:extLst>
          </p:cNvPr>
          <p:cNvGrpSpPr/>
          <p:nvPr userDrawn="1"/>
        </p:nvGrpSpPr>
        <p:grpSpPr>
          <a:xfrm>
            <a:off x="4893713" y="4189604"/>
            <a:ext cx="2191122" cy="626968"/>
            <a:chOff x="858207" y="2305842"/>
            <a:chExt cx="2191122" cy="626968"/>
          </a:xfrm>
        </p:grpSpPr>
        <p:pic>
          <p:nvPicPr>
            <p:cNvPr id="28" name="Google Shape;47;p3">
              <a:extLst>
                <a:ext uri="{FF2B5EF4-FFF2-40B4-BE49-F238E27FC236}">
                  <a16:creationId xmlns:a16="http://schemas.microsoft.com/office/drawing/2014/main" id="{D82C68CC-35A1-440C-A465-3A4F4571942B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06804" y="2305842"/>
              <a:ext cx="1962753" cy="286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48;p3">
              <a:extLst>
                <a:ext uri="{FF2B5EF4-FFF2-40B4-BE49-F238E27FC236}">
                  <a16:creationId xmlns:a16="http://schemas.microsoft.com/office/drawing/2014/main" id="{835A8D68-099A-433E-9362-64DC4B259AC6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Google Shape;49;p3">
            <a:extLst>
              <a:ext uri="{FF2B5EF4-FFF2-40B4-BE49-F238E27FC236}">
                <a16:creationId xmlns:a16="http://schemas.microsoft.com/office/drawing/2014/main" id="{7934C6F2-2D56-4AD9-A302-1CFA1AFA85D0}"/>
              </a:ext>
            </a:extLst>
          </p:cNvPr>
          <p:cNvGrpSpPr/>
          <p:nvPr userDrawn="1"/>
        </p:nvGrpSpPr>
        <p:grpSpPr>
          <a:xfrm>
            <a:off x="4893713" y="2672393"/>
            <a:ext cx="2231136" cy="1009909"/>
            <a:chOff x="7854906" y="1634120"/>
            <a:chExt cx="2231136" cy="1009909"/>
          </a:xfrm>
        </p:grpSpPr>
        <p:pic>
          <p:nvPicPr>
            <p:cNvPr id="31" name="Google Shape;50;p3">
              <a:extLst>
                <a:ext uri="{FF2B5EF4-FFF2-40B4-BE49-F238E27FC236}">
                  <a16:creationId xmlns:a16="http://schemas.microsoft.com/office/drawing/2014/main" id="{FAA4DA67-F03A-4934-B564-824E2F6F7959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988465" y="1634120"/>
              <a:ext cx="1866427" cy="763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51;p3">
              <a:extLst>
                <a:ext uri="{FF2B5EF4-FFF2-40B4-BE49-F238E27FC236}">
                  <a16:creationId xmlns:a16="http://schemas.microsoft.com/office/drawing/2014/main" id="{8A322F80-E739-416E-B225-8BB00CA9F2E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Google Shape;52;p3">
            <a:extLst>
              <a:ext uri="{FF2B5EF4-FFF2-40B4-BE49-F238E27FC236}">
                <a16:creationId xmlns:a16="http://schemas.microsoft.com/office/drawing/2014/main" id="{7AE13BFD-8CD1-4E14-941A-E41AF7F942FF}"/>
              </a:ext>
            </a:extLst>
          </p:cNvPr>
          <p:cNvGrpSpPr/>
          <p:nvPr userDrawn="1"/>
        </p:nvGrpSpPr>
        <p:grpSpPr>
          <a:xfrm>
            <a:off x="252248" y="3864210"/>
            <a:ext cx="2260933" cy="939891"/>
            <a:chOff x="802307" y="1992919"/>
            <a:chExt cx="2260933" cy="939891"/>
          </a:xfrm>
        </p:grpSpPr>
        <p:pic>
          <p:nvPicPr>
            <p:cNvPr id="34" name="Google Shape;53;p3">
              <a:extLst>
                <a:ext uri="{FF2B5EF4-FFF2-40B4-BE49-F238E27FC236}">
                  <a16:creationId xmlns:a16="http://schemas.microsoft.com/office/drawing/2014/main" id="{50A8A9D4-50A3-412A-AA49-53F9C1B57EF2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02307" y="1992919"/>
              <a:ext cx="2260933" cy="749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54;p3">
              <a:extLst>
                <a:ext uri="{FF2B5EF4-FFF2-40B4-BE49-F238E27FC236}">
                  <a16:creationId xmlns:a16="http://schemas.microsoft.com/office/drawing/2014/main" id="{A97A6BD8-B730-4BDA-B87E-3E37EF6650B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58207" y="2742115"/>
              <a:ext cx="2191122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" name="Google Shape;55;p3">
            <a:extLst>
              <a:ext uri="{FF2B5EF4-FFF2-40B4-BE49-F238E27FC236}">
                <a16:creationId xmlns:a16="http://schemas.microsoft.com/office/drawing/2014/main" id="{2EFAEE45-B2E0-4255-B467-D31398CE5457}"/>
              </a:ext>
            </a:extLst>
          </p:cNvPr>
          <p:cNvGrpSpPr/>
          <p:nvPr userDrawn="1"/>
        </p:nvGrpSpPr>
        <p:grpSpPr>
          <a:xfrm>
            <a:off x="244449" y="2696669"/>
            <a:ext cx="2231136" cy="987219"/>
            <a:chOff x="7854906" y="1656810"/>
            <a:chExt cx="2231136" cy="987219"/>
          </a:xfrm>
        </p:grpSpPr>
        <p:pic>
          <p:nvPicPr>
            <p:cNvPr id="37" name="Google Shape;56;p3">
              <a:extLst>
                <a:ext uri="{FF2B5EF4-FFF2-40B4-BE49-F238E27FC236}">
                  <a16:creationId xmlns:a16="http://schemas.microsoft.com/office/drawing/2014/main" id="{5D6D6A1E-7CFA-4D3D-B212-F6C758D6ACF0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188548" y="1656810"/>
              <a:ext cx="1605147" cy="834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57;p3">
              <a:extLst>
                <a:ext uri="{FF2B5EF4-FFF2-40B4-BE49-F238E27FC236}">
                  <a16:creationId xmlns:a16="http://schemas.microsoft.com/office/drawing/2014/main" id="{B412A368-6F32-4D98-A101-09ED941903D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" name="Google Shape;58;p3">
            <a:extLst>
              <a:ext uri="{FF2B5EF4-FFF2-40B4-BE49-F238E27FC236}">
                <a16:creationId xmlns:a16="http://schemas.microsoft.com/office/drawing/2014/main" id="{CA3C62F7-4568-4276-89D8-997ADBC3088E}"/>
              </a:ext>
            </a:extLst>
          </p:cNvPr>
          <p:cNvGrpSpPr/>
          <p:nvPr userDrawn="1"/>
        </p:nvGrpSpPr>
        <p:grpSpPr>
          <a:xfrm>
            <a:off x="2569081" y="2755064"/>
            <a:ext cx="2231136" cy="928824"/>
            <a:chOff x="838200" y="2003986"/>
            <a:chExt cx="2231136" cy="928824"/>
          </a:xfrm>
        </p:grpSpPr>
        <p:pic>
          <p:nvPicPr>
            <p:cNvPr id="40" name="Google Shape;59;p3">
              <a:extLst>
                <a:ext uri="{FF2B5EF4-FFF2-40B4-BE49-F238E27FC236}">
                  <a16:creationId xmlns:a16="http://schemas.microsoft.com/office/drawing/2014/main" id="{C5F2FA78-1F81-48D4-B286-F243C703BBB2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935305" y="2003986"/>
              <a:ext cx="1998848" cy="68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60;p3">
              <a:extLst>
                <a:ext uri="{FF2B5EF4-FFF2-40B4-BE49-F238E27FC236}">
                  <a16:creationId xmlns:a16="http://schemas.microsoft.com/office/drawing/2014/main" id="{B262E9FD-D6EC-4D46-8879-69A87076D07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8200" y="2742115"/>
              <a:ext cx="2231136" cy="1906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61;p3">
            <a:extLst>
              <a:ext uri="{FF2B5EF4-FFF2-40B4-BE49-F238E27FC236}">
                <a16:creationId xmlns:a16="http://schemas.microsoft.com/office/drawing/2014/main" id="{F1DE6232-8D53-4A17-8C9A-0FA87A07B6A5}"/>
              </a:ext>
            </a:extLst>
          </p:cNvPr>
          <p:cNvGrpSpPr/>
          <p:nvPr userDrawn="1"/>
        </p:nvGrpSpPr>
        <p:grpSpPr>
          <a:xfrm>
            <a:off x="7249228" y="2676109"/>
            <a:ext cx="2231136" cy="1009909"/>
            <a:chOff x="7854906" y="1634120"/>
            <a:chExt cx="2231136" cy="1009909"/>
          </a:xfrm>
        </p:grpSpPr>
        <p:pic>
          <p:nvPicPr>
            <p:cNvPr id="43" name="Google Shape;62;p3">
              <a:extLst>
                <a:ext uri="{FF2B5EF4-FFF2-40B4-BE49-F238E27FC236}">
                  <a16:creationId xmlns:a16="http://schemas.microsoft.com/office/drawing/2014/main" id="{39B73F05-F960-439B-A33D-06DD8433B338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132073" y="1634120"/>
              <a:ext cx="1579210" cy="7632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63;p3">
              <a:extLst>
                <a:ext uri="{FF2B5EF4-FFF2-40B4-BE49-F238E27FC236}">
                  <a16:creationId xmlns:a16="http://schemas.microsoft.com/office/drawing/2014/main" id="{C07C75D2-3A9D-4458-84B8-2A2BB5E5E7E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54906" y="2453334"/>
              <a:ext cx="2231136" cy="19069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0995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018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2770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927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8553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160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6772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32DBDF-801A-4234-9584-C56621975A92}"/>
              </a:ext>
            </a:extLst>
          </p:cNvPr>
          <p:cNvGrpSpPr/>
          <p:nvPr userDrawn="1"/>
        </p:nvGrpSpPr>
        <p:grpSpPr>
          <a:xfrm>
            <a:off x="0" y="6311900"/>
            <a:ext cx="12192000" cy="546100"/>
            <a:chOff x="0" y="6311900"/>
            <a:chExt cx="12192000" cy="546100"/>
          </a:xfrm>
        </p:grpSpPr>
        <p:sp>
          <p:nvSpPr>
            <p:cNvPr id="8" name="Google Shape;13;p1">
              <a:extLst>
                <a:ext uri="{FF2B5EF4-FFF2-40B4-BE49-F238E27FC236}">
                  <a16:creationId xmlns:a16="http://schemas.microsoft.com/office/drawing/2014/main" id="{516B2D1D-7BEF-4216-9B1B-F27B9CA09A80}"/>
                </a:ext>
              </a:extLst>
            </p:cNvPr>
            <p:cNvSpPr/>
            <p:nvPr userDrawn="1"/>
          </p:nvSpPr>
          <p:spPr>
            <a:xfrm>
              <a:off x="0" y="6311900"/>
              <a:ext cx="12192000" cy="54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4;p1">
              <a:extLst>
                <a:ext uri="{FF2B5EF4-FFF2-40B4-BE49-F238E27FC236}">
                  <a16:creationId xmlns:a16="http://schemas.microsoft.com/office/drawing/2014/main" id="{7E2865A2-06F8-4AB4-8BE3-29CA2DDEED4D}"/>
                </a:ext>
              </a:extLst>
            </p:cNvPr>
            <p:cNvSpPr/>
            <p:nvPr/>
          </p:nvSpPr>
          <p:spPr>
            <a:xfrm>
              <a:off x="8371840" y="6415673"/>
              <a:ext cx="35640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 dirty="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15 al 17 de Noviembre 2018</a:t>
              </a:r>
              <a:endParaRPr sz="1600" b="1" i="0" u="none" strike="noStrike" cap="none" dirty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10" name="Google Shape;15;p1">
              <a:extLst>
                <a:ext uri="{FF2B5EF4-FFF2-40B4-BE49-F238E27FC236}">
                  <a16:creationId xmlns:a16="http://schemas.microsoft.com/office/drawing/2014/main" id="{624EA174-578F-41BF-8299-6F2AE14990EE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20317" y="6382920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6;p1">
              <a:extLst>
                <a:ext uri="{FF2B5EF4-FFF2-40B4-BE49-F238E27FC236}">
                  <a16:creationId xmlns:a16="http://schemas.microsoft.com/office/drawing/2014/main" id="{E36932B9-3286-496D-9E55-188A4CCBB5D7}"/>
                </a:ext>
              </a:extLst>
            </p:cNvPr>
            <p:cNvSpPr txBox="1"/>
            <p:nvPr/>
          </p:nvSpPr>
          <p:spPr>
            <a:xfrm>
              <a:off x="601316" y="6382920"/>
              <a:ext cx="301652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.NET Conf UY</a:t>
              </a:r>
              <a:r>
                <a:rPr lang="en-US"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600" b="0" i="0" u="none" strike="noStrike" cap="none" dirty="0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v2018</a:t>
              </a:r>
              <a:endParaRPr sz="1800" b="0" i="0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60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0" r:id="rId4"/>
    <p:sldLayoutId id="2147483652" r:id="rId5"/>
    <p:sldLayoutId id="2147483653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png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pablodiloreto/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8075E-6F93-4083-99C7-185F7C1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87818"/>
            <a:ext cx="10515600" cy="2852737"/>
          </a:xfrm>
        </p:spPr>
        <p:txBody>
          <a:bodyPr>
            <a:normAutofit/>
          </a:bodyPr>
          <a:lstStyle/>
          <a:p>
            <a:r>
              <a:rPr lang="es-ES" sz="6500" dirty="0"/>
              <a:t>Azure </a:t>
            </a:r>
            <a:r>
              <a:rPr lang="es-ES" sz="6500" dirty="0" err="1"/>
              <a:t>DevTest</a:t>
            </a:r>
            <a:r>
              <a:rPr lang="es-ES" sz="6500" dirty="0"/>
              <a:t> </a:t>
            </a:r>
            <a:r>
              <a:rPr lang="es-ES" sz="6500" dirty="0" err="1"/>
              <a:t>Labs</a:t>
            </a:r>
            <a:endParaRPr lang="es-ES" sz="65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E79AD-0307-4D48-84B9-3D2482CD3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67543"/>
            <a:ext cx="10515600" cy="2105977"/>
          </a:xfrm>
        </p:spPr>
        <p:txBody>
          <a:bodyPr/>
          <a:lstStyle/>
          <a:p>
            <a:r>
              <a:rPr lang="es-ES" sz="3200" i="1" dirty="0"/>
              <a:t>Un espacio IaaS ideal para equipos de Desarrollo</a:t>
            </a:r>
          </a:p>
          <a:p>
            <a:endParaRPr lang="es-ES" sz="2800" dirty="0"/>
          </a:p>
          <a:p>
            <a:r>
              <a:rPr lang="es-ES" sz="2800" b="1" dirty="0"/>
              <a:t>Pablo Ariel Di Loreto</a:t>
            </a:r>
          </a:p>
          <a:p>
            <a:r>
              <a:rPr lang="es-ES" dirty="0"/>
              <a:t>@</a:t>
            </a:r>
            <a:r>
              <a:rPr lang="es-ES" dirty="0" err="1"/>
              <a:t>PabloDiLoreto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2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F011-EE1B-4E3F-8691-F3422D73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Despliegue Tradicional (Infra)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8C168A-1BFB-4A10-9196-9F4AAE6C9F84}"/>
              </a:ext>
            </a:extLst>
          </p:cNvPr>
          <p:cNvGrpSpPr/>
          <p:nvPr/>
        </p:nvGrpSpPr>
        <p:grpSpPr>
          <a:xfrm>
            <a:off x="2631782" y="1830011"/>
            <a:ext cx="7048629" cy="3996119"/>
            <a:chOff x="4001179" y="2220686"/>
            <a:chExt cx="6911048" cy="391811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47E1F7-4465-4E69-809F-2209F66C3E0A}"/>
                </a:ext>
              </a:extLst>
            </p:cNvPr>
            <p:cNvSpPr/>
            <p:nvPr/>
          </p:nvSpPr>
          <p:spPr bwMode="auto">
            <a:xfrm>
              <a:off x="4001179" y="2220686"/>
              <a:ext cx="6908761" cy="3918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758544F-DA99-48C1-84B1-2D00F535B72C}"/>
                </a:ext>
              </a:extLst>
            </p:cNvPr>
            <p:cNvCxnSpPr/>
            <p:nvPr/>
          </p:nvCxnSpPr>
          <p:spPr>
            <a:xfrm>
              <a:off x="4001179" y="3249385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32DEA3-7A8D-4CD9-9BD5-0B24471D10E1}"/>
                </a:ext>
              </a:extLst>
            </p:cNvPr>
            <p:cNvCxnSpPr/>
            <p:nvPr/>
          </p:nvCxnSpPr>
          <p:spPr>
            <a:xfrm>
              <a:off x="4001179" y="5625193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1D15CF-556D-428F-A449-FA874E17D870}"/>
                </a:ext>
              </a:extLst>
            </p:cNvPr>
            <p:cNvCxnSpPr/>
            <p:nvPr/>
          </p:nvCxnSpPr>
          <p:spPr>
            <a:xfrm>
              <a:off x="4001179" y="5151664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318EC0-F26E-4A11-AEB6-D3872DE3C992}"/>
                </a:ext>
              </a:extLst>
            </p:cNvPr>
            <p:cNvCxnSpPr/>
            <p:nvPr/>
          </p:nvCxnSpPr>
          <p:spPr>
            <a:xfrm>
              <a:off x="4001179" y="4669971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8252F2-EF3F-43B7-9BE0-3C0822E7A1DA}"/>
                </a:ext>
              </a:extLst>
            </p:cNvPr>
            <p:cNvCxnSpPr/>
            <p:nvPr/>
          </p:nvCxnSpPr>
          <p:spPr>
            <a:xfrm>
              <a:off x="4001179" y="4196442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AB4C6E-F498-468A-A3D7-FDFA457E0DFC}"/>
                </a:ext>
              </a:extLst>
            </p:cNvPr>
            <p:cNvCxnSpPr/>
            <p:nvPr/>
          </p:nvCxnSpPr>
          <p:spPr>
            <a:xfrm>
              <a:off x="4001179" y="3722914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B47D36-23E1-457C-B111-11E7390061E6}"/>
                </a:ext>
              </a:extLst>
            </p:cNvPr>
            <p:cNvCxnSpPr/>
            <p:nvPr/>
          </p:nvCxnSpPr>
          <p:spPr>
            <a:xfrm>
              <a:off x="4001179" y="2775857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106C68-FEEA-42BB-BD02-2CE7C1029CBB}"/>
                </a:ext>
              </a:extLst>
            </p:cNvPr>
            <p:cNvCxnSpPr/>
            <p:nvPr/>
          </p:nvCxnSpPr>
          <p:spPr>
            <a:xfrm>
              <a:off x="4001179" y="2302328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9">
            <a:extLst>
              <a:ext uri="{FF2B5EF4-FFF2-40B4-BE49-F238E27FC236}">
                <a16:creationId xmlns:a16="http://schemas.microsoft.com/office/drawing/2014/main" id="{F55727AC-279E-4785-918B-15DC956D2E73}"/>
              </a:ext>
            </a:extLst>
          </p:cNvPr>
          <p:cNvSpPr>
            <a:spLocks/>
          </p:cNvSpPr>
          <p:nvPr/>
        </p:nvSpPr>
        <p:spPr bwMode="auto">
          <a:xfrm>
            <a:off x="3073275" y="2201202"/>
            <a:ext cx="6168612" cy="3333548"/>
          </a:xfrm>
          <a:custGeom>
            <a:avLst/>
            <a:gdLst>
              <a:gd name="T0" fmla="*/ 0 w 1668"/>
              <a:gd name="T1" fmla="*/ 0 h 936"/>
              <a:gd name="T2" fmla="*/ 0 w 1668"/>
              <a:gd name="T3" fmla="*/ 912 h 936"/>
              <a:gd name="T4" fmla="*/ 234 w 1668"/>
              <a:gd name="T5" fmla="*/ 472 h 936"/>
              <a:gd name="T6" fmla="*/ 374 w 1668"/>
              <a:gd name="T7" fmla="*/ 930 h 936"/>
              <a:gd name="T8" fmla="*/ 570 w 1668"/>
              <a:gd name="T9" fmla="*/ 502 h 936"/>
              <a:gd name="T10" fmla="*/ 672 w 1668"/>
              <a:gd name="T11" fmla="*/ 900 h 936"/>
              <a:gd name="T12" fmla="*/ 998 w 1668"/>
              <a:gd name="T13" fmla="*/ 936 h 936"/>
              <a:gd name="T14" fmla="*/ 1128 w 1668"/>
              <a:gd name="T15" fmla="*/ 480 h 936"/>
              <a:gd name="T16" fmla="*/ 1254 w 1668"/>
              <a:gd name="T17" fmla="*/ 870 h 936"/>
              <a:gd name="T18" fmla="*/ 1436 w 1668"/>
              <a:gd name="T19" fmla="*/ 122 h 936"/>
              <a:gd name="T20" fmla="*/ 1668 w 1668"/>
              <a:gd name="T21" fmla="*/ 910 h 936"/>
              <a:gd name="T22" fmla="*/ 1668 w 1668"/>
              <a:gd name="T23" fmla="*/ 0 h 936"/>
              <a:gd name="T24" fmla="*/ 0 w 1668"/>
              <a:gd name="T25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68" h="936">
                <a:moveTo>
                  <a:pt x="0" y="0"/>
                </a:moveTo>
                <a:cubicBezTo>
                  <a:pt x="0" y="912"/>
                  <a:pt x="0" y="912"/>
                  <a:pt x="0" y="912"/>
                </a:cubicBezTo>
                <a:cubicBezTo>
                  <a:pt x="234" y="472"/>
                  <a:pt x="234" y="472"/>
                  <a:pt x="234" y="472"/>
                </a:cubicBezTo>
                <a:cubicBezTo>
                  <a:pt x="234" y="472"/>
                  <a:pt x="368" y="934"/>
                  <a:pt x="374" y="930"/>
                </a:cubicBezTo>
                <a:cubicBezTo>
                  <a:pt x="380" y="926"/>
                  <a:pt x="570" y="502"/>
                  <a:pt x="570" y="502"/>
                </a:cubicBezTo>
                <a:cubicBezTo>
                  <a:pt x="672" y="900"/>
                  <a:pt x="672" y="900"/>
                  <a:pt x="672" y="900"/>
                </a:cubicBezTo>
                <a:cubicBezTo>
                  <a:pt x="998" y="936"/>
                  <a:pt x="998" y="936"/>
                  <a:pt x="998" y="936"/>
                </a:cubicBezTo>
                <a:cubicBezTo>
                  <a:pt x="1128" y="480"/>
                  <a:pt x="1128" y="480"/>
                  <a:pt x="1128" y="480"/>
                </a:cubicBezTo>
                <a:cubicBezTo>
                  <a:pt x="1254" y="870"/>
                  <a:pt x="1254" y="870"/>
                  <a:pt x="1254" y="870"/>
                </a:cubicBezTo>
                <a:cubicBezTo>
                  <a:pt x="1436" y="122"/>
                  <a:pt x="1436" y="122"/>
                  <a:pt x="1436" y="122"/>
                </a:cubicBezTo>
                <a:cubicBezTo>
                  <a:pt x="1668" y="910"/>
                  <a:pt x="1668" y="910"/>
                  <a:pt x="1668" y="910"/>
                </a:cubicBezTo>
                <a:cubicBezTo>
                  <a:pt x="1668" y="0"/>
                  <a:pt x="1668" y="0"/>
                  <a:pt x="166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076BC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  <a:latin typeface="Segoe UI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C26F98-1C66-4707-B37C-593F33A93703}"/>
              </a:ext>
            </a:extLst>
          </p:cNvPr>
          <p:cNvCxnSpPr/>
          <p:nvPr/>
        </p:nvCxnSpPr>
        <p:spPr bwMode="auto">
          <a:xfrm>
            <a:off x="2631782" y="1725296"/>
            <a:ext cx="2" cy="40968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CB4806-0358-457D-B99B-A43370F22796}"/>
              </a:ext>
            </a:extLst>
          </p:cNvPr>
          <p:cNvCxnSpPr/>
          <p:nvPr/>
        </p:nvCxnSpPr>
        <p:spPr bwMode="auto">
          <a:xfrm>
            <a:off x="2629449" y="5823620"/>
            <a:ext cx="7048629" cy="81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A7F8CB1-C79A-44D5-994F-A13A61DE7CF0}"/>
              </a:ext>
            </a:extLst>
          </p:cNvPr>
          <p:cNvSpPr/>
          <p:nvPr/>
        </p:nvSpPr>
        <p:spPr>
          <a:xfrm rot="16200000">
            <a:off x="1353093" y="3566578"/>
            <a:ext cx="2274126" cy="23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149" indent="-233149" algn="ctr" defTabSz="932597" eaLnBrk="0" fontAlgn="base" hangingPunct="0">
              <a:lnSpc>
                <a:spcPts val="816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Línea</a:t>
            </a:r>
            <a:r>
              <a:rPr lang="en-US" sz="1836" kern="0" dirty="0">
                <a:solidFill>
                  <a:prstClr val="black"/>
                </a:solidFill>
                <a:latin typeface="Calibri Light" panose="020F0302020204030204"/>
              </a:rPr>
              <a:t> de </a:t>
            </a: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Demanda</a:t>
            </a:r>
            <a:endParaRPr lang="en-US" sz="1836" kern="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481D36-CD4F-4765-BD8B-092189DDD33E}"/>
              </a:ext>
            </a:extLst>
          </p:cNvPr>
          <p:cNvSpPr/>
          <p:nvPr/>
        </p:nvSpPr>
        <p:spPr>
          <a:xfrm>
            <a:off x="5151121" y="5930845"/>
            <a:ext cx="2184400" cy="23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149" indent="-233149" algn="ctr" defTabSz="932597" eaLnBrk="0" fontAlgn="base" hangingPunct="0">
              <a:lnSpc>
                <a:spcPts val="816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Línea</a:t>
            </a:r>
            <a:r>
              <a:rPr lang="en-US" sz="1836" kern="0" dirty="0">
                <a:solidFill>
                  <a:prstClr val="black"/>
                </a:solidFill>
                <a:latin typeface="Calibri Light" panose="020F0302020204030204"/>
              </a:rPr>
              <a:t> de </a:t>
            </a: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tiempo</a:t>
            </a:r>
            <a:endParaRPr lang="en-US" sz="1836" kern="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3EE489E1-DAA1-4985-9BAF-C86C39C57D88}"/>
              </a:ext>
            </a:extLst>
          </p:cNvPr>
          <p:cNvSpPr>
            <a:spLocks/>
          </p:cNvSpPr>
          <p:nvPr/>
        </p:nvSpPr>
        <p:spPr bwMode="auto">
          <a:xfrm>
            <a:off x="3073276" y="2527224"/>
            <a:ext cx="6160978" cy="3015615"/>
          </a:xfrm>
          <a:custGeom>
            <a:avLst/>
            <a:gdLst>
              <a:gd name="T0" fmla="*/ 0 w 1668"/>
              <a:gd name="T1" fmla="*/ 790 h 814"/>
              <a:gd name="T2" fmla="*/ 234 w 1668"/>
              <a:gd name="T3" fmla="*/ 350 h 814"/>
              <a:gd name="T4" fmla="*/ 374 w 1668"/>
              <a:gd name="T5" fmla="*/ 808 h 814"/>
              <a:gd name="T6" fmla="*/ 570 w 1668"/>
              <a:gd name="T7" fmla="*/ 380 h 814"/>
              <a:gd name="T8" fmla="*/ 672 w 1668"/>
              <a:gd name="T9" fmla="*/ 778 h 814"/>
              <a:gd name="T10" fmla="*/ 998 w 1668"/>
              <a:gd name="T11" fmla="*/ 814 h 814"/>
              <a:gd name="T12" fmla="*/ 1128 w 1668"/>
              <a:gd name="T13" fmla="*/ 358 h 814"/>
              <a:gd name="T14" fmla="*/ 1254 w 1668"/>
              <a:gd name="T15" fmla="*/ 748 h 814"/>
              <a:gd name="T16" fmla="*/ 1436 w 1668"/>
              <a:gd name="T17" fmla="*/ 0 h 814"/>
              <a:gd name="T18" fmla="*/ 1668 w 1668"/>
              <a:gd name="T19" fmla="*/ 788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8" h="814">
                <a:moveTo>
                  <a:pt x="0" y="790"/>
                </a:moveTo>
                <a:cubicBezTo>
                  <a:pt x="234" y="350"/>
                  <a:pt x="234" y="350"/>
                  <a:pt x="234" y="350"/>
                </a:cubicBezTo>
                <a:cubicBezTo>
                  <a:pt x="234" y="350"/>
                  <a:pt x="368" y="812"/>
                  <a:pt x="374" y="808"/>
                </a:cubicBezTo>
                <a:cubicBezTo>
                  <a:pt x="380" y="804"/>
                  <a:pt x="570" y="380"/>
                  <a:pt x="570" y="380"/>
                </a:cubicBezTo>
                <a:cubicBezTo>
                  <a:pt x="672" y="778"/>
                  <a:pt x="672" y="778"/>
                  <a:pt x="672" y="778"/>
                </a:cubicBezTo>
                <a:cubicBezTo>
                  <a:pt x="998" y="814"/>
                  <a:pt x="998" y="814"/>
                  <a:pt x="998" y="814"/>
                </a:cubicBezTo>
                <a:cubicBezTo>
                  <a:pt x="1128" y="358"/>
                  <a:pt x="1128" y="358"/>
                  <a:pt x="1128" y="358"/>
                </a:cubicBezTo>
                <a:cubicBezTo>
                  <a:pt x="1254" y="748"/>
                  <a:pt x="1254" y="748"/>
                  <a:pt x="1254" y="748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668" y="788"/>
                  <a:pt x="1668" y="788"/>
                  <a:pt x="1668" y="788"/>
                </a:cubicBezTo>
              </a:path>
            </a:pathLst>
          </a:custGeom>
          <a:noFill/>
          <a:ln w="25400" cap="flat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  <a:latin typeface="Segoe UI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AA801D-A191-4CB9-A7DB-53A17785CA97}"/>
              </a:ext>
            </a:extLst>
          </p:cNvPr>
          <p:cNvCxnSpPr>
            <a:cxnSpLocks/>
            <a:stCxn id="35" idx="0"/>
            <a:endCxn id="35" idx="11"/>
          </p:cNvCxnSpPr>
          <p:nvPr/>
        </p:nvCxnSpPr>
        <p:spPr>
          <a:xfrm>
            <a:off x="3073275" y="2201201"/>
            <a:ext cx="6168612" cy="0"/>
          </a:xfrm>
          <a:prstGeom prst="line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6593D0F-3B11-4DEA-B888-EE43B509D26A}"/>
              </a:ext>
            </a:extLst>
          </p:cNvPr>
          <p:cNvSpPr txBox="1"/>
          <p:nvPr/>
        </p:nvSpPr>
        <p:spPr>
          <a:xfrm>
            <a:off x="2901935" y="1526228"/>
            <a:ext cx="4704357" cy="37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4">
              <a:defRPr/>
            </a:pPr>
            <a:r>
              <a:rPr lang="en-US" kern="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Requerimientos</a:t>
            </a:r>
            <a:r>
              <a:rPr lang="en-US" kern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kern="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Contratación</a:t>
            </a:r>
            <a:r>
              <a:rPr lang="en-US" kern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en TI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9F892E-23DB-4B5C-8E81-399ADAA322AE}"/>
              </a:ext>
            </a:extLst>
          </p:cNvPr>
          <p:cNvSpPr/>
          <p:nvPr/>
        </p:nvSpPr>
        <p:spPr>
          <a:xfrm>
            <a:off x="3500946" y="2545209"/>
            <a:ext cx="4216488" cy="376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24">
              <a:defRPr/>
            </a:pPr>
            <a:r>
              <a:rPr lang="en-US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80% de </a:t>
            </a:r>
            <a:r>
              <a:rPr lang="en-US" kern="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capacidad</a:t>
            </a:r>
            <a:r>
              <a:rPr lang="en-US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SIN </a:t>
            </a:r>
            <a:r>
              <a:rPr lang="en-US" kern="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utilizar</a:t>
            </a:r>
            <a:endParaRPr lang="en-US" kern="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813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/>
      <p:bldP spid="39" grpId="0"/>
      <p:bldP spid="40" grpId="0" animBg="1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7B7D-1F55-4DEB-BFB4-D4204774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s-AR" dirty="0"/>
              <a:t>Oportunidades</a:t>
            </a:r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428BEB-34DA-4B23-A430-F5AD66568E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2051" y="1982409"/>
            <a:ext cx="2719052" cy="404199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DF04E82-24CB-4033-83EE-2CBDD117695A}"/>
              </a:ext>
            </a:extLst>
          </p:cNvPr>
          <p:cNvGrpSpPr/>
          <p:nvPr/>
        </p:nvGrpSpPr>
        <p:grpSpPr>
          <a:xfrm>
            <a:off x="4856822" y="2028288"/>
            <a:ext cx="7048629" cy="3996119"/>
            <a:chOff x="4001179" y="2220686"/>
            <a:chExt cx="6911048" cy="391811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300B991-020A-4153-BA0E-EC7016C3BCDF}"/>
                </a:ext>
              </a:extLst>
            </p:cNvPr>
            <p:cNvSpPr/>
            <p:nvPr/>
          </p:nvSpPr>
          <p:spPr bwMode="auto">
            <a:xfrm>
              <a:off x="4001179" y="2220686"/>
              <a:ext cx="6908761" cy="3918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10237E-0841-4909-B3B4-1179E70999CD}"/>
                </a:ext>
              </a:extLst>
            </p:cNvPr>
            <p:cNvCxnSpPr/>
            <p:nvPr/>
          </p:nvCxnSpPr>
          <p:spPr>
            <a:xfrm>
              <a:off x="4001179" y="3249385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E9A5BFE-BD7C-4610-BC78-446CB48EF81A}"/>
                </a:ext>
              </a:extLst>
            </p:cNvPr>
            <p:cNvCxnSpPr/>
            <p:nvPr/>
          </p:nvCxnSpPr>
          <p:spPr>
            <a:xfrm>
              <a:off x="4001179" y="5625193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F081561-6A8E-4A2B-8FEF-3A254C82312D}"/>
                </a:ext>
              </a:extLst>
            </p:cNvPr>
            <p:cNvCxnSpPr/>
            <p:nvPr/>
          </p:nvCxnSpPr>
          <p:spPr>
            <a:xfrm>
              <a:off x="4001179" y="5151664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0A4C64-0BA3-433D-A6A9-58397956F9CE}"/>
                </a:ext>
              </a:extLst>
            </p:cNvPr>
            <p:cNvCxnSpPr/>
            <p:nvPr/>
          </p:nvCxnSpPr>
          <p:spPr>
            <a:xfrm>
              <a:off x="4001179" y="4669971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72E26A0-9438-4FA0-AA6D-C21FA3A49341}"/>
                </a:ext>
              </a:extLst>
            </p:cNvPr>
            <p:cNvCxnSpPr/>
            <p:nvPr/>
          </p:nvCxnSpPr>
          <p:spPr>
            <a:xfrm>
              <a:off x="4001179" y="4196442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6827E3D-EA66-40C7-A211-6484BCD93361}"/>
                </a:ext>
              </a:extLst>
            </p:cNvPr>
            <p:cNvCxnSpPr/>
            <p:nvPr/>
          </p:nvCxnSpPr>
          <p:spPr>
            <a:xfrm>
              <a:off x="4001179" y="3722914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B447C6C-43F4-4714-88F0-AF3107068FA6}"/>
                </a:ext>
              </a:extLst>
            </p:cNvPr>
            <p:cNvCxnSpPr/>
            <p:nvPr/>
          </p:nvCxnSpPr>
          <p:spPr>
            <a:xfrm>
              <a:off x="4001179" y="2775857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875946-A81E-447C-B67C-1A6DF7A944E7}"/>
                </a:ext>
              </a:extLst>
            </p:cNvPr>
            <p:cNvCxnSpPr/>
            <p:nvPr/>
          </p:nvCxnSpPr>
          <p:spPr>
            <a:xfrm>
              <a:off x="4001179" y="2302328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Freeform 9">
            <a:extLst>
              <a:ext uri="{FF2B5EF4-FFF2-40B4-BE49-F238E27FC236}">
                <a16:creationId xmlns:a16="http://schemas.microsoft.com/office/drawing/2014/main" id="{D6B46E3B-CFEF-48BE-9393-6D5E6DFBC043}"/>
              </a:ext>
            </a:extLst>
          </p:cNvPr>
          <p:cNvSpPr>
            <a:spLocks/>
          </p:cNvSpPr>
          <p:nvPr/>
        </p:nvSpPr>
        <p:spPr bwMode="auto">
          <a:xfrm>
            <a:off x="5298315" y="2399479"/>
            <a:ext cx="6168612" cy="3333548"/>
          </a:xfrm>
          <a:custGeom>
            <a:avLst/>
            <a:gdLst>
              <a:gd name="T0" fmla="*/ 0 w 1668"/>
              <a:gd name="T1" fmla="*/ 0 h 936"/>
              <a:gd name="T2" fmla="*/ 0 w 1668"/>
              <a:gd name="T3" fmla="*/ 912 h 936"/>
              <a:gd name="T4" fmla="*/ 234 w 1668"/>
              <a:gd name="T5" fmla="*/ 472 h 936"/>
              <a:gd name="T6" fmla="*/ 374 w 1668"/>
              <a:gd name="T7" fmla="*/ 930 h 936"/>
              <a:gd name="T8" fmla="*/ 570 w 1668"/>
              <a:gd name="T9" fmla="*/ 502 h 936"/>
              <a:gd name="T10" fmla="*/ 672 w 1668"/>
              <a:gd name="T11" fmla="*/ 900 h 936"/>
              <a:gd name="T12" fmla="*/ 998 w 1668"/>
              <a:gd name="T13" fmla="*/ 936 h 936"/>
              <a:gd name="T14" fmla="*/ 1128 w 1668"/>
              <a:gd name="T15" fmla="*/ 480 h 936"/>
              <a:gd name="T16" fmla="*/ 1254 w 1668"/>
              <a:gd name="T17" fmla="*/ 870 h 936"/>
              <a:gd name="T18" fmla="*/ 1436 w 1668"/>
              <a:gd name="T19" fmla="*/ 122 h 936"/>
              <a:gd name="T20" fmla="*/ 1668 w 1668"/>
              <a:gd name="T21" fmla="*/ 910 h 936"/>
              <a:gd name="T22" fmla="*/ 1668 w 1668"/>
              <a:gd name="T23" fmla="*/ 0 h 936"/>
              <a:gd name="T24" fmla="*/ 0 w 1668"/>
              <a:gd name="T25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68" h="936">
                <a:moveTo>
                  <a:pt x="0" y="0"/>
                </a:moveTo>
                <a:cubicBezTo>
                  <a:pt x="0" y="912"/>
                  <a:pt x="0" y="912"/>
                  <a:pt x="0" y="912"/>
                </a:cubicBezTo>
                <a:cubicBezTo>
                  <a:pt x="234" y="472"/>
                  <a:pt x="234" y="472"/>
                  <a:pt x="234" y="472"/>
                </a:cubicBezTo>
                <a:cubicBezTo>
                  <a:pt x="234" y="472"/>
                  <a:pt x="368" y="934"/>
                  <a:pt x="374" y="930"/>
                </a:cubicBezTo>
                <a:cubicBezTo>
                  <a:pt x="380" y="926"/>
                  <a:pt x="570" y="502"/>
                  <a:pt x="570" y="502"/>
                </a:cubicBezTo>
                <a:cubicBezTo>
                  <a:pt x="672" y="900"/>
                  <a:pt x="672" y="900"/>
                  <a:pt x="672" y="900"/>
                </a:cubicBezTo>
                <a:cubicBezTo>
                  <a:pt x="998" y="936"/>
                  <a:pt x="998" y="936"/>
                  <a:pt x="998" y="936"/>
                </a:cubicBezTo>
                <a:cubicBezTo>
                  <a:pt x="1128" y="480"/>
                  <a:pt x="1128" y="480"/>
                  <a:pt x="1128" y="480"/>
                </a:cubicBezTo>
                <a:cubicBezTo>
                  <a:pt x="1254" y="870"/>
                  <a:pt x="1254" y="870"/>
                  <a:pt x="1254" y="870"/>
                </a:cubicBezTo>
                <a:cubicBezTo>
                  <a:pt x="1436" y="122"/>
                  <a:pt x="1436" y="122"/>
                  <a:pt x="1436" y="122"/>
                </a:cubicBezTo>
                <a:cubicBezTo>
                  <a:pt x="1668" y="910"/>
                  <a:pt x="1668" y="910"/>
                  <a:pt x="1668" y="910"/>
                </a:cubicBezTo>
                <a:cubicBezTo>
                  <a:pt x="1668" y="0"/>
                  <a:pt x="1668" y="0"/>
                  <a:pt x="166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076BC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  <a:latin typeface="Segoe UI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C0645D6-C704-46C0-8D4A-B94A2BB90828}"/>
              </a:ext>
            </a:extLst>
          </p:cNvPr>
          <p:cNvCxnSpPr/>
          <p:nvPr/>
        </p:nvCxnSpPr>
        <p:spPr bwMode="auto">
          <a:xfrm>
            <a:off x="4856822" y="1923573"/>
            <a:ext cx="2" cy="40968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09DDECC-D83B-41F7-9520-6B3092C0F3A5}"/>
              </a:ext>
            </a:extLst>
          </p:cNvPr>
          <p:cNvCxnSpPr/>
          <p:nvPr/>
        </p:nvCxnSpPr>
        <p:spPr bwMode="auto">
          <a:xfrm>
            <a:off x="4854489" y="6021897"/>
            <a:ext cx="7048629" cy="81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656C366-493E-495D-A3BC-D5EC7F8D31B5}"/>
              </a:ext>
            </a:extLst>
          </p:cNvPr>
          <p:cNvSpPr/>
          <p:nvPr/>
        </p:nvSpPr>
        <p:spPr>
          <a:xfrm rot="16200000">
            <a:off x="3578133" y="3764855"/>
            <a:ext cx="2274126" cy="23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149" indent="-233149" algn="ctr" defTabSz="932597" eaLnBrk="0" fontAlgn="base" hangingPunct="0">
              <a:lnSpc>
                <a:spcPts val="816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Línea</a:t>
            </a:r>
            <a:r>
              <a:rPr lang="en-US" sz="1836" kern="0" dirty="0">
                <a:solidFill>
                  <a:prstClr val="black"/>
                </a:solidFill>
                <a:latin typeface="Calibri Light" panose="020F0302020204030204"/>
              </a:rPr>
              <a:t> de </a:t>
            </a: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Demanda</a:t>
            </a:r>
            <a:endParaRPr lang="en-US" sz="1836" kern="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C6469501-C29A-467C-B09E-FF66413C494E}"/>
              </a:ext>
            </a:extLst>
          </p:cNvPr>
          <p:cNvSpPr>
            <a:spLocks/>
          </p:cNvSpPr>
          <p:nvPr/>
        </p:nvSpPr>
        <p:spPr bwMode="auto">
          <a:xfrm>
            <a:off x="5298316" y="2725501"/>
            <a:ext cx="6160978" cy="3015615"/>
          </a:xfrm>
          <a:custGeom>
            <a:avLst/>
            <a:gdLst>
              <a:gd name="T0" fmla="*/ 0 w 1668"/>
              <a:gd name="T1" fmla="*/ 790 h 814"/>
              <a:gd name="T2" fmla="*/ 234 w 1668"/>
              <a:gd name="T3" fmla="*/ 350 h 814"/>
              <a:gd name="T4" fmla="*/ 374 w 1668"/>
              <a:gd name="T5" fmla="*/ 808 h 814"/>
              <a:gd name="T6" fmla="*/ 570 w 1668"/>
              <a:gd name="T7" fmla="*/ 380 h 814"/>
              <a:gd name="T8" fmla="*/ 672 w 1668"/>
              <a:gd name="T9" fmla="*/ 778 h 814"/>
              <a:gd name="T10" fmla="*/ 998 w 1668"/>
              <a:gd name="T11" fmla="*/ 814 h 814"/>
              <a:gd name="T12" fmla="*/ 1128 w 1668"/>
              <a:gd name="T13" fmla="*/ 358 h 814"/>
              <a:gd name="T14" fmla="*/ 1254 w 1668"/>
              <a:gd name="T15" fmla="*/ 748 h 814"/>
              <a:gd name="T16" fmla="*/ 1436 w 1668"/>
              <a:gd name="T17" fmla="*/ 0 h 814"/>
              <a:gd name="T18" fmla="*/ 1668 w 1668"/>
              <a:gd name="T19" fmla="*/ 788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8" h="814">
                <a:moveTo>
                  <a:pt x="0" y="790"/>
                </a:moveTo>
                <a:cubicBezTo>
                  <a:pt x="234" y="350"/>
                  <a:pt x="234" y="350"/>
                  <a:pt x="234" y="350"/>
                </a:cubicBezTo>
                <a:cubicBezTo>
                  <a:pt x="234" y="350"/>
                  <a:pt x="368" y="812"/>
                  <a:pt x="374" y="808"/>
                </a:cubicBezTo>
                <a:cubicBezTo>
                  <a:pt x="380" y="804"/>
                  <a:pt x="570" y="380"/>
                  <a:pt x="570" y="380"/>
                </a:cubicBezTo>
                <a:cubicBezTo>
                  <a:pt x="672" y="778"/>
                  <a:pt x="672" y="778"/>
                  <a:pt x="672" y="778"/>
                </a:cubicBezTo>
                <a:cubicBezTo>
                  <a:pt x="998" y="814"/>
                  <a:pt x="998" y="814"/>
                  <a:pt x="998" y="814"/>
                </a:cubicBezTo>
                <a:cubicBezTo>
                  <a:pt x="1128" y="358"/>
                  <a:pt x="1128" y="358"/>
                  <a:pt x="1128" y="358"/>
                </a:cubicBezTo>
                <a:cubicBezTo>
                  <a:pt x="1254" y="748"/>
                  <a:pt x="1254" y="748"/>
                  <a:pt x="1254" y="748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668" y="788"/>
                  <a:pt x="1668" y="788"/>
                  <a:pt x="1668" y="788"/>
                </a:cubicBezTo>
              </a:path>
            </a:pathLst>
          </a:custGeom>
          <a:noFill/>
          <a:ln w="25400" cap="flat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  <a:latin typeface="Segoe UI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A2E2F49-8536-4A9A-B063-9A530CCFD14D}"/>
              </a:ext>
            </a:extLst>
          </p:cNvPr>
          <p:cNvCxnSpPr>
            <a:cxnSpLocks/>
            <a:stCxn id="69" idx="0"/>
            <a:endCxn id="69" idx="11"/>
          </p:cNvCxnSpPr>
          <p:nvPr/>
        </p:nvCxnSpPr>
        <p:spPr>
          <a:xfrm>
            <a:off x="5298315" y="2399478"/>
            <a:ext cx="6168612" cy="0"/>
          </a:xfrm>
          <a:prstGeom prst="line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52A31B6-B74B-4740-9F65-AEFF987FF684}"/>
              </a:ext>
            </a:extLst>
          </p:cNvPr>
          <p:cNvSpPr txBox="1"/>
          <p:nvPr/>
        </p:nvSpPr>
        <p:spPr>
          <a:xfrm>
            <a:off x="5126975" y="1724505"/>
            <a:ext cx="4704357" cy="37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4">
              <a:defRPr/>
            </a:pPr>
            <a:r>
              <a:rPr lang="en-US" kern="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Requerimientos</a:t>
            </a:r>
            <a:r>
              <a:rPr lang="en-US" kern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kern="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Contratación</a:t>
            </a:r>
            <a:r>
              <a:rPr lang="en-US" kern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en TI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34EC589-A7A4-4B54-8FDC-B91F54487029}"/>
              </a:ext>
            </a:extLst>
          </p:cNvPr>
          <p:cNvSpPr/>
          <p:nvPr/>
        </p:nvSpPr>
        <p:spPr>
          <a:xfrm>
            <a:off x="5725986" y="2743486"/>
            <a:ext cx="4216488" cy="376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24">
              <a:defRPr/>
            </a:pPr>
            <a:r>
              <a:rPr lang="en-US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80% de </a:t>
            </a:r>
            <a:r>
              <a:rPr lang="en-US" kern="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capacidad</a:t>
            </a:r>
            <a:r>
              <a:rPr lang="en-US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SIN </a:t>
            </a:r>
            <a:r>
              <a:rPr lang="en-US" kern="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utilizar</a:t>
            </a:r>
            <a:endParaRPr lang="en-US" kern="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92E39D5-C2EF-4992-B33E-EC96A0A1B717}"/>
              </a:ext>
            </a:extLst>
          </p:cNvPr>
          <p:cNvSpPr>
            <a:spLocks/>
          </p:cNvSpPr>
          <p:nvPr/>
        </p:nvSpPr>
        <p:spPr bwMode="auto">
          <a:xfrm>
            <a:off x="5298145" y="2376477"/>
            <a:ext cx="6092685" cy="3206229"/>
          </a:xfrm>
          <a:custGeom>
            <a:avLst/>
            <a:gdLst>
              <a:gd name="T0" fmla="*/ 0 w 3763"/>
              <a:gd name="T1" fmla="*/ 1850 h 1999"/>
              <a:gd name="T2" fmla="*/ 538 w 3763"/>
              <a:gd name="T3" fmla="*/ 904 h 1999"/>
              <a:gd name="T4" fmla="*/ 886 w 3763"/>
              <a:gd name="T5" fmla="*/ 1850 h 1999"/>
              <a:gd name="T6" fmla="*/ 1301 w 3763"/>
              <a:gd name="T7" fmla="*/ 946 h 1999"/>
              <a:gd name="T8" fmla="*/ 1583 w 3763"/>
              <a:gd name="T9" fmla="*/ 1809 h 1999"/>
              <a:gd name="T10" fmla="*/ 2187 w 3763"/>
              <a:gd name="T11" fmla="*/ 1999 h 1999"/>
              <a:gd name="T12" fmla="*/ 2604 w 3763"/>
              <a:gd name="T13" fmla="*/ 904 h 1999"/>
              <a:gd name="T14" fmla="*/ 2884 w 3763"/>
              <a:gd name="T15" fmla="*/ 1843 h 1999"/>
              <a:gd name="T16" fmla="*/ 3278 w 3763"/>
              <a:gd name="T17" fmla="*/ 0 h 1999"/>
              <a:gd name="T18" fmla="*/ 3763 w 3763"/>
              <a:gd name="T19" fmla="*/ 1848 h 1999"/>
              <a:gd name="connsiteX0" fmla="*/ 0 w 10000"/>
              <a:gd name="connsiteY0" fmla="*/ 9255 h 10290"/>
              <a:gd name="connsiteX1" fmla="*/ 1430 w 10000"/>
              <a:gd name="connsiteY1" fmla="*/ 4522 h 10290"/>
              <a:gd name="connsiteX2" fmla="*/ 2355 w 10000"/>
              <a:gd name="connsiteY2" fmla="*/ 9255 h 10290"/>
              <a:gd name="connsiteX3" fmla="*/ 3457 w 10000"/>
              <a:gd name="connsiteY3" fmla="*/ 4732 h 10290"/>
              <a:gd name="connsiteX4" fmla="*/ 4233 w 10000"/>
              <a:gd name="connsiteY4" fmla="*/ 10290 h 10290"/>
              <a:gd name="connsiteX5" fmla="*/ 5812 w 10000"/>
              <a:gd name="connsiteY5" fmla="*/ 10000 h 10290"/>
              <a:gd name="connsiteX6" fmla="*/ 6920 w 10000"/>
              <a:gd name="connsiteY6" fmla="*/ 4522 h 10290"/>
              <a:gd name="connsiteX7" fmla="*/ 7664 w 10000"/>
              <a:gd name="connsiteY7" fmla="*/ 9220 h 10290"/>
              <a:gd name="connsiteX8" fmla="*/ 8711 w 10000"/>
              <a:gd name="connsiteY8" fmla="*/ 0 h 10290"/>
              <a:gd name="connsiteX9" fmla="*/ 10000 w 10000"/>
              <a:gd name="connsiteY9" fmla="*/ 9245 h 10290"/>
              <a:gd name="connsiteX0" fmla="*/ 0 w 10000"/>
              <a:gd name="connsiteY0" fmla="*/ 9255 h 10791"/>
              <a:gd name="connsiteX1" fmla="*/ 1430 w 10000"/>
              <a:gd name="connsiteY1" fmla="*/ 4522 h 10791"/>
              <a:gd name="connsiteX2" fmla="*/ 2355 w 10000"/>
              <a:gd name="connsiteY2" fmla="*/ 9255 h 10791"/>
              <a:gd name="connsiteX3" fmla="*/ 3457 w 10000"/>
              <a:gd name="connsiteY3" fmla="*/ 4732 h 10791"/>
              <a:gd name="connsiteX4" fmla="*/ 4233 w 10000"/>
              <a:gd name="connsiteY4" fmla="*/ 10290 h 10791"/>
              <a:gd name="connsiteX5" fmla="*/ 5889 w 10000"/>
              <a:gd name="connsiteY5" fmla="*/ 10791 h 10791"/>
              <a:gd name="connsiteX6" fmla="*/ 6920 w 10000"/>
              <a:gd name="connsiteY6" fmla="*/ 4522 h 10791"/>
              <a:gd name="connsiteX7" fmla="*/ 7664 w 10000"/>
              <a:gd name="connsiteY7" fmla="*/ 9220 h 10791"/>
              <a:gd name="connsiteX8" fmla="*/ 8711 w 10000"/>
              <a:gd name="connsiteY8" fmla="*/ 0 h 10791"/>
              <a:gd name="connsiteX9" fmla="*/ 10000 w 10000"/>
              <a:gd name="connsiteY9" fmla="*/ 9245 h 1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1">
                <a:moveTo>
                  <a:pt x="0" y="9255"/>
                </a:moveTo>
                <a:lnTo>
                  <a:pt x="1430" y="4522"/>
                </a:lnTo>
                <a:lnTo>
                  <a:pt x="2355" y="9255"/>
                </a:lnTo>
                <a:lnTo>
                  <a:pt x="3457" y="4732"/>
                </a:lnTo>
                <a:lnTo>
                  <a:pt x="4233" y="10290"/>
                </a:lnTo>
                <a:lnTo>
                  <a:pt x="5889" y="10791"/>
                </a:lnTo>
                <a:lnTo>
                  <a:pt x="6920" y="4522"/>
                </a:lnTo>
                <a:lnTo>
                  <a:pt x="7664" y="9220"/>
                </a:lnTo>
                <a:lnTo>
                  <a:pt x="8711" y="0"/>
                </a:lnTo>
                <a:lnTo>
                  <a:pt x="10000" y="9245"/>
                </a:lnTo>
              </a:path>
            </a:pathLst>
          </a:custGeom>
          <a:noFill/>
          <a:ln w="25400" cap="rnd">
            <a:solidFill>
              <a:srgbClr val="FF8C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444E6F-34B0-46B9-A8AA-9D041F2E2E73}"/>
              </a:ext>
            </a:extLst>
          </p:cNvPr>
          <p:cNvSpPr/>
          <p:nvPr/>
        </p:nvSpPr>
        <p:spPr>
          <a:xfrm>
            <a:off x="5798815" y="2657590"/>
            <a:ext cx="4216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24">
              <a:defRPr/>
            </a:pPr>
            <a:r>
              <a:rPr lang="en-US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Autoescala</a:t>
            </a:r>
            <a:r>
              <a:rPr 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 </a:t>
            </a:r>
            <a:r>
              <a:rPr lang="en-US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demanda</a:t>
            </a:r>
            <a:r>
              <a:rPr 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n-US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autoservicio</a:t>
            </a:r>
            <a:r>
              <a:rPr 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br>
              <a:rPr 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DevTest Labs</a:t>
            </a:r>
          </a:p>
        </p:txBody>
      </p:sp>
    </p:spTree>
    <p:extLst>
      <p:ext uri="{BB962C8B-B14F-4D97-AF65-F5344CB8AC3E}">
        <p14:creationId xmlns:p14="http://schemas.microsoft.com/office/powerpoint/2010/main" val="4288422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2" grpId="0"/>
      <p:bldP spid="73" grpId="0" animBg="1"/>
      <p:bldP spid="75" grpId="0"/>
      <p:bldP spid="75" grpId="1"/>
      <p:bldP spid="76" grpId="0"/>
      <p:bldP spid="76" grpId="1"/>
      <p:bldP spid="77" grpId="0" animBg="1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54BF-70CD-4D35-B3B0-CB2142AE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/>
              <a:t>Azure DevTest Labs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8539D-05BC-4542-A81F-7C76BDB07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20" y="1520824"/>
            <a:ext cx="5491481" cy="49307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300" dirty="0"/>
              <a:t>Solución en Azure que genera ambientes IaaS aislados </a:t>
            </a:r>
            <a:r>
              <a:rPr lang="es-ES" sz="2300" dirty="0"/>
              <a:t>que tengan como objetivo </a:t>
            </a:r>
            <a:r>
              <a:rPr lang="es-ES" sz="2300" dirty="0" err="1"/>
              <a:t>dev</a:t>
            </a:r>
            <a:r>
              <a:rPr lang="es-ES" sz="2300" dirty="0"/>
              <a:t>-test.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300" dirty="0"/>
              <a:t>Configuraciones, automatizaciones, políticas de seguridad y políticas de gastos administradas por IT Admins.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300" dirty="0" err="1"/>
              <a:t>Auto-servicio</a:t>
            </a:r>
            <a:r>
              <a:rPr lang="es-AR" sz="2300" dirty="0"/>
              <a:t> para los usuarios “cliente”: </a:t>
            </a:r>
            <a:r>
              <a:rPr lang="es-AR" sz="2300" dirty="0" err="1"/>
              <a:t>devs</a:t>
            </a:r>
            <a:r>
              <a:rPr lang="es-AR" sz="2300" dirty="0"/>
              <a:t> y analistas de test.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90985A-0077-4E61-9788-B2DFADA139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20824"/>
            <a:ext cx="5782718" cy="4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DCD5-63AE-4F1C-860A-C442C514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415098"/>
            <a:ext cx="10515600" cy="2852737"/>
          </a:xfrm>
        </p:spPr>
        <p:txBody>
          <a:bodyPr/>
          <a:lstStyle/>
          <a:p>
            <a:r>
              <a:rPr lang="es-AR" dirty="0"/>
              <a:t>Demo Time!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4C568-6A01-4B05-B298-3B849CB2A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294823"/>
            <a:ext cx="10691793" cy="2024697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s-AR" dirty="0"/>
              <a:t>Vamos a iniciar la creación de un ambiente de pruebas para nuestra aplicación “.NET Conf CO v2018” (que vamos a revisar al final de la charla).</a:t>
            </a:r>
          </a:p>
          <a:p>
            <a:pPr marL="457200" indent="-457200">
              <a:buFont typeface="+mj-lt"/>
              <a:buAutoNum type="arabicParenR"/>
            </a:pPr>
            <a:r>
              <a:rPr lang="es-AR" dirty="0"/>
              <a:t>Vamos a introducirnos en la configuración de Azure </a:t>
            </a:r>
            <a:r>
              <a:rPr lang="es-AR" dirty="0" err="1"/>
              <a:t>DevTest</a:t>
            </a:r>
            <a:r>
              <a:rPr lang="es-AR" dirty="0"/>
              <a:t> </a:t>
            </a:r>
            <a:r>
              <a:rPr lang="es-AR" dirty="0" err="1"/>
              <a:t>Labs</a:t>
            </a:r>
            <a:r>
              <a:rPr lang="es-AR" dirty="0"/>
              <a:t> desde la vista de un IT Infra Admin.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5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88B6-C74E-4190-9D08-88229B910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Azure </a:t>
            </a:r>
            <a:r>
              <a:rPr lang="es-419" dirty="0" err="1"/>
              <a:t>DevTest</a:t>
            </a:r>
            <a:r>
              <a:rPr lang="es-419" dirty="0"/>
              <a:t> </a:t>
            </a:r>
            <a:r>
              <a:rPr lang="es-419" dirty="0" err="1"/>
              <a:t>Labs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BE33F-A8E2-4207-9032-15082D3B9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5378"/>
            <a:ext cx="9144000" cy="1102302"/>
          </a:xfrm>
        </p:spPr>
        <p:txBody>
          <a:bodyPr/>
          <a:lstStyle/>
          <a:p>
            <a:r>
              <a:rPr lang="es-ES" dirty="0"/>
              <a:t>Conceptualicemos las cosas que vimos hasta ahora</a:t>
            </a:r>
          </a:p>
        </p:txBody>
      </p:sp>
    </p:spTree>
    <p:extLst>
      <p:ext uri="{BB962C8B-B14F-4D97-AF65-F5344CB8AC3E}">
        <p14:creationId xmlns:p14="http://schemas.microsoft.com/office/powerpoint/2010/main" val="1696269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5723-2729-49B1-ABF2-FD503759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Componentes</a:t>
            </a:r>
            <a:endParaRPr lang="en-US" dirty="0"/>
          </a:p>
        </p:txBody>
      </p:sp>
      <p:pic>
        <p:nvPicPr>
          <p:cNvPr id="1026" name="Picture 2" descr="https://stackify.com/wp-content/uploads/2017/03/9451-word-image.png">
            <a:extLst>
              <a:ext uri="{FF2B5EF4-FFF2-40B4-BE49-F238E27FC236}">
                <a16:creationId xmlns:a16="http://schemas.microsoft.com/office/drawing/2014/main" id="{D98B4BD0-C3F4-451E-9F7E-55E42AE65C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1" y="1520825"/>
            <a:ext cx="104913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93658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A0E4-4A2B-4628-AD57-F0C31732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Componentes: imágenes 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0EB4-ECC2-42EB-9F5C-924050D75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AR" sz="2100" dirty="0"/>
              <a:t>Las </a:t>
            </a:r>
            <a:r>
              <a:rPr lang="es-AR" sz="2100" dirty="0" err="1"/>
              <a:t>VMs</a:t>
            </a:r>
            <a:r>
              <a:rPr lang="es-AR" sz="2100" dirty="0"/>
              <a:t> están basadas en imágenes del Azure Marketplace o personalizadas (como </a:t>
            </a:r>
            <a:r>
              <a:rPr lang="es-AR" sz="2100" dirty="0" err="1"/>
              <a:t>VHDs</a:t>
            </a:r>
            <a:r>
              <a:rPr lang="es-AR" sz="2100" dirty="0"/>
              <a:t>).</a:t>
            </a:r>
            <a:endParaRPr lang="en-US" sz="2100" dirty="0"/>
          </a:p>
          <a:p>
            <a:pPr>
              <a:lnSpc>
                <a:spcPct val="150000"/>
              </a:lnSpc>
            </a:pPr>
            <a:r>
              <a:rPr lang="en-US" sz="2100" dirty="0"/>
              <a:t>Por </a:t>
            </a:r>
            <a:r>
              <a:rPr lang="en-US" sz="2100" dirty="0" err="1"/>
              <a:t>defecto</a:t>
            </a:r>
            <a:r>
              <a:rPr lang="en-US" sz="2100" dirty="0"/>
              <a:t> </a:t>
            </a:r>
            <a:r>
              <a:rPr lang="en-US" sz="2100" dirty="0" err="1"/>
              <a:t>existen</a:t>
            </a:r>
            <a:r>
              <a:rPr lang="en-US" sz="2100" dirty="0"/>
              <a:t> </a:t>
            </a:r>
            <a:r>
              <a:rPr lang="en-US" sz="2100" dirty="0" err="1"/>
              <a:t>imagenes</a:t>
            </a:r>
            <a:r>
              <a:rPr lang="en-US" sz="2100" dirty="0"/>
              <a:t> de: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Windows Server y Linux.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Windows with Visual Studio.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Bases de Datos</a:t>
            </a:r>
          </a:p>
          <a:p>
            <a:pPr lvl="1">
              <a:lnSpc>
                <a:spcPct val="150000"/>
              </a:lnSpc>
            </a:pPr>
            <a:r>
              <a:rPr lang="en-US" sz="1900" dirty="0" err="1"/>
              <a:t>Otros</a:t>
            </a:r>
            <a:r>
              <a:rPr lang="en-US" sz="1900" dirty="0"/>
              <a:t> Microsoft Products: Sharepoint, Dynamics, Biztalk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06F29-D40D-4E02-9911-4386E1807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72359" y="2319776"/>
            <a:ext cx="3378241" cy="31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348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A0E4-4A2B-4628-AD57-F0C31732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Componentes: artefactos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0EB4-ECC2-42EB-9F5C-924050D75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AR" sz="2100" dirty="0"/>
              <a:t>Las </a:t>
            </a:r>
            <a:r>
              <a:rPr lang="es-AR" sz="2100" dirty="0" err="1"/>
              <a:t>VMs</a:t>
            </a:r>
            <a:r>
              <a:rPr lang="es-AR" sz="2100" dirty="0"/>
              <a:t> pueden contener artefactos.</a:t>
            </a:r>
          </a:p>
          <a:p>
            <a:pPr>
              <a:lnSpc>
                <a:spcPct val="150000"/>
              </a:lnSpc>
            </a:pPr>
            <a:r>
              <a:rPr lang="es-AR" sz="2100" dirty="0"/>
              <a:t>Pueden ser cosas que deben ser instaladas, aunque también cosas que deben suceder.</a:t>
            </a:r>
            <a:endParaRPr lang="en-US" sz="2100" dirty="0"/>
          </a:p>
          <a:p>
            <a:pPr>
              <a:lnSpc>
                <a:spcPct val="150000"/>
              </a:lnSpc>
            </a:pPr>
            <a:r>
              <a:rPr lang="en-US" sz="2100" dirty="0" err="1"/>
              <a:t>Ejemplos</a:t>
            </a:r>
            <a:r>
              <a:rPr lang="en-US" sz="2100" dirty="0"/>
              <a:t>: </a:t>
            </a:r>
            <a:r>
              <a:rPr lang="en-US" sz="2100" dirty="0" err="1"/>
              <a:t>instalar</a:t>
            </a:r>
            <a:r>
              <a:rPr lang="en-US" sz="2100" dirty="0"/>
              <a:t> Git y Slack, </a:t>
            </a:r>
            <a:r>
              <a:rPr lang="en-US" sz="2100" dirty="0" err="1"/>
              <a:t>descargar</a:t>
            </a:r>
            <a:r>
              <a:rPr lang="en-US" sz="2100" dirty="0"/>
              <a:t> un </a:t>
            </a:r>
            <a:r>
              <a:rPr lang="en-US" sz="2100" dirty="0" err="1"/>
              <a:t>archivo</a:t>
            </a:r>
            <a:r>
              <a:rPr lang="en-US" sz="2100" dirty="0"/>
              <a:t>, </a:t>
            </a:r>
            <a:r>
              <a:rPr lang="en-US" sz="2100" dirty="0" err="1"/>
              <a:t>instalar</a:t>
            </a:r>
            <a:r>
              <a:rPr lang="en-US" sz="2100" dirty="0"/>
              <a:t> un </a:t>
            </a:r>
            <a:r>
              <a:rPr lang="en-US" sz="2100" dirty="0" err="1"/>
              <a:t>rol</a:t>
            </a:r>
            <a:r>
              <a:rPr lang="en-US" sz="2100" dirty="0"/>
              <a:t> de Windows.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Los Artifacts se </a:t>
            </a:r>
            <a:r>
              <a:rPr lang="en-US" sz="2100" dirty="0" err="1"/>
              <a:t>alojan</a:t>
            </a:r>
            <a:r>
              <a:rPr lang="en-US" sz="2100" dirty="0"/>
              <a:t> </a:t>
            </a:r>
            <a:r>
              <a:rPr lang="en-US" sz="2100" dirty="0" err="1"/>
              <a:t>como</a:t>
            </a:r>
            <a:r>
              <a:rPr lang="en-US" sz="2100" dirty="0"/>
              <a:t> script en </a:t>
            </a:r>
            <a:r>
              <a:rPr lang="en-US" sz="2100" dirty="0" err="1"/>
              <a:t>repositorios</a:t>
            </a:r>
            <a:r>
              <a:rPr lang="en-US" sz="2100" dirty="0"/>
              <a:t> Git. </a:t>
            </a:r>
            <a:r>
              <a:rPr lang="en-US" sz="2100" dirty="0" err="1"/>
              <a:t>Pueden</a:t>
            </a:r>
            <a:r>
              <a:rPr lang="en-US" sz="2100" dirty="0"/>
              <a:t> </a:t>
            </a:r>
            <a:r>
              <a:rPr lang="en-US" sz="2100" dirty="0" err="1"/>
              <a:t>personalizarse</a:t>
            </a:r>
            <a:r>
              <a:rPr lang="en-US" sz="2100" dirty="0"/>
              <a:t>.</a:t>
            </a:r>
            <a:endParaRPr lang="en-US" sz="19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E8D08-BC89-4D8C-B994-5795680C3B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84428" y="2339472"/>
            <a:ext cx="3376864" cy="24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8997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A0E4-4A2B-4628-AD57-F0C31732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Componentes: fórmulas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0EB4-ECC2-42EB-9F5C-924050D75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AR" sz="2100" dirty="0"/>
              <a:t>Permiten crear </a:t>
            </a:r>
            <a:r>
              <a:rPr lang="es-AR" sz="2100" dirty="0" err="1"/>
              <a:t>VMs</a:t>
            </a:r>
            <a:r>
              <a:rPr lang="es-AR" sz="2100" dirty="0"/>
              <a:t> rápido.</a:t>
            </a:r>
          </a:p>
          <a:p>
            <a:pPr>
              <a:lnSpc>
                <a:spcPct val="150000"/>
              </a:lnSpc>
            </a:pPr>
            <a:r>
              <a:rPr lang="es-AR" sz="2100" dirty="0"/>
              <a:t>Una fórmula provee propiedades </a:t>
            </a:r>
            <a:r>
              <a:rPr lang="es-AR" sz="2100" dirty="0" err="1"/>
              <a:t>prdeterminadas</a:t>
            </a:r>
            <a:r>
              <a:rPr lang="es-AR" sz="2100" dirty="0"/>
              <a:t> para la VM.</a:t>
            </a:r>
          </a:p>
          <a:p>
            <a:pPr>
              <a:lnSpc>
                <a:spcPct val="150000"/>
              </a:lnSpc>
            </a:pPr>
            <a:r>
              <a:rPr lang="es-AR" sz="2100" dirty="0"/>
              <a:t>Ejemplos de qué podemos tener </a:t>
            </a:r>
            <a:r>
              <a:rPr lang="es-AR" sz="2100" dirty="0" err="1"/>
              <a:t>pre-formateado</a:t>
            </a:r>
            <a:r>
              <a:rPr lang="es-AR" sz="2100" dirty="0"/>
              <a:t>: la imagen base del OS, el nombre, el tamaño (precio), el tipo de disco, y artefactos.</a:t>
            </a:r>
            <a:endParaRPr lang="en-US" sz="21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BB674-EB09-44ED-9451-12CEE4BF0B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04072" y="1796337"/>
            <a:ext cx="3195697" cy="32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09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A0E4-4A2B-4628-AD57-F0C31732E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Componentes: políticas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0EB4-ECC2-42EB-9F5C-924050D75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AR" sz="2100" dirty="0"/>
              <a:t>Azure </a:t>
            </a:r>
            <a:r>
              <a:rPr lang="es-AR" sz="2100" dirty="0" err="1"/>
              <a:t>DevTest</a:t>
            </a:r>
            <a:r>
              <a:rPr lang="es-AR" sz="2100" dirty="0"/>
              <a:t> </a:t>
            </a:r>
            <a:r>
              <a:rPr lang="es-AR" sz="2100" dirty="0" err="1"/>
              <a:t>Labs</a:t>
            </a:r>
            <a:r>
              <a:rPr lang="es-AR" sz="2100" dirty="0"/>
              <a:t> permite configurar políticas para el laboratorio.</a:t>
            </a:r>
          </a:p>
          <a:p>
            <a:pPr>
              <a:lnSpc>
                <a:spcPct val="150000"/>
              </a:lnSpc>
            </a:pPr>
            <a:r>
              <a:rPr lang="es-AR" sz="2100" dirty="0"/>
              <a:t>Permite gestionar costos y minimizar acciones no deseadas de los usuarios.</a:t>
            </a:r>
          </a:p>
          <a:p>
            <a:pPr>
              <a:lnSpc>
                <a:spcPct val="150000"/>
              </a:lnSpc>
            </a:pPr>
            <a:r>
              <a:rPr lang="es-AR" sz="2100" dirty="0"/>
              <a:t>Ejemplos: número de </a:t>
            </a:r>
            <a:r>
              <a:rPr lang="es-AR" sz="2100" dirty="0" err="1"/>
              <a:t>VMs</a:t>
            </a:r>
            <a:r>
              <a:rPr lang="es-AR" sz="2100" dirty="0"/>
              <a:t> totales, número de </a:t>
            </a:r>
            <a:r>
              <a:rPr lang="es-AR" sz="2100" dirty="0" err="1"/>
              <a:t>VMs</a:t>
            </a:r>
            <a:r>
              <a:rPr lang="es-AR" sz="2100" dirty="0"/>
              <a:t> por usuario, horarios de apagado y prendido de equipos, etc.</a:t>
            </a:r>
            <a:endParaRPr lang="en-US" sz="21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D6523C6-8CC6-4801-BEB4-C79FCB5A63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3148" y="1925952"/>
            <a:ext cx="5130583" cy="35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628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9474-38D7-4F70-BF16-818B06514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5234"/>
            <a:ext cx="9144000" cy="1608070"/>
          </a:xfrm>
        </p:spPr>
        <p:txBody>
          <a:bodyPr>
            <a:normAutofit/>
          </a:bodyPr>
          <a:lstStyle/>
          <a:p>
            <a:r>
              <a:rPr lang="es-AR" dirty="0"/>
              <a:t>¿Por qué esta charla?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EF662-7943-4F86-8B5D-C4E5E43AD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AR" dirty="0"/>
              <a:t>Porque suelen existir 3 situaciones que derivan en 1 GRAN problema…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DCD5-63AE-4F1C-860A-C442C514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06538"/>
            <a:ext cx="10515600" cy="2852737"/>
          </a:xfrm>
        </p:spPr>
        <p:txBody>
          <a:bodyPr/>
          <a:lstStyle/>
          <a:p>
            <a:r>
              <a:rPr lang="es-AR" dirty="0"/>
              <a:t>Demo Time!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4C568-6A01-4B05-B298-3B849CB2A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386263"/>
            <a:ext cx="10515600" cy="2085657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s-AR" dirty="0"/>
              <a:t>Vamos a sumergirnos en la experiencia de un “usuario final” que consume el laboratorio.</a:t>
            </a:r>
          </a:p>
          <a:p>
            <a:pPr marL="457200" indent="-457200">
              <a:buAutoNum type="arabicParenR"/>
            </a:pPr>
            <a:r>
              <a:rPr lang="es-AR" dirty="0"/>
              <a:t>Vamos a revisar el resultado de la demo que iniciamos al principio.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88B6-C74E-4190-9D08-88229B910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err="1"/>
              <a:t>Pricing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BE33F-A8E2-4207-9032-15082D3B9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dirty="0"/>
              <a:t>Azure </a:t>
            </a:r>
            <a:r>
              <a:rPr lang="es-419" dirty="0" err="1"/>
              <a:t>DevTest</a:t>
            </a:r>
            <a:r>
              <a:rPr lang="es-419" dirty="0"/>
              <a:t> </a:t>
            </a:r>
            <a:r>
              <a:rPr lang="es-419" dirty="0" err="1"/>
              <a:t>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78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54BF-70CD-4D35-B3B0-CB2142AE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 err="1"/>
              <a:t>Pricing</a:t>
            </a:r>
            <a:r>
              <a:rPr lang="es-AR" dirty="0"/>
              <a:t> de Azure </a:t>
            </a:r>
            <a:r>
              <a:rPr lang="es-AR" dirty="0" err="1"/>
              <a:t>DevTest</a:t>
            </a:r>
            <a:r>
              <a:rPr lang="es-AR" dirty="0"/>
              <a:t> </a:t>
            </a:r>
            <a:r>
              <a:rPr lang="es-AR" dirty="0" err="1"/>
              <a:t>Labs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8539D-05BC-4542-A81F-7C76BDB07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20" y="1520824"/>
            <a:ext cx="6147902" cy="49307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Crear</a:t>
            </a:r>
            <a:r>
              <a:rPr lang="en-US" sz="2000" dirty="0"/>
              <a:t> un DevTest lab.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Crear</a:t>
            </a:r>
            <a:r>
              <a:rPr lang="en-US" sz="2000" dirty="0"/>
              <a:t> Templates en el DevTest lab.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Agregar</a:t>
            </a:r>
            <a:r>
              <a:rPr lang="en-US" sz="2000" dirty="0"/>
              <a:t> un </a:t>
            </a:r>
            <a:r>
              <a:rPr lang="en-US" sz="2000" dirty="0" err="1"/>
              <a:t>repositorio</a:t>
            </a:r>
            <a:r>
              <a:rPr lang="en-US" sz="2000" dirty="0"/>
              <a:t> de </a:t>
            </a:r>
            <a:r>
              <a:rPr lang="en-US" sz="2000" dirty="0" err="1"/>
              <a:t>artefactos</a:t>
            </a:r>
            <a:r>
              <a:rPr lang="en-US" sz="2000" dirty="0"/>
              <a:t>.</a:t>
            </a:r>
            <a:endParaRPr lang="es-AR" sz="2300" dirty="0"/>
          </a:p>
          <a:p>
            <a:pPr>
              <a:lnSpc>
                <a:spcPct val="150000"/>
              </a:lnSpc>
            </a:pPr>
            <a:r>
              <a:rPr lang="es-ES" sz="2000" dirty="0"/>
              <a:t>Configurar herramientas que se quiere instalar en la VM, como agentes, </a:t>
            </a:r>
            <a:r>
              <a:rPr lang="es-ES" sz="2000" dirty="0" err="1"/>
              <a:t>Fiddler</a:t>
            </a:r>
            <a:r>
              <a:rPr lang="es-ES" sz="2000" dirty="0"/>
              <a:t>, Visual Studio, etc.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Configurar acciones a ejecutar en la VM.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Configurar las Virtual Networks.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ACAE71-0C72-4091-BF97-3B7A5CFBF1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07404" y="1520824"/>
            <a:ext cx="4346396" cy="41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3050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54BF-70CD-4D35-B3B0-CB2142AE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5"/>
            <a:ext cx="10515600" cy="1325563"/>
          </a:xfrm>
        </p:spPr>
        <p:txBody>
          <a:bodyPr/>
          <a:lstStyle/>
          <a:p>
            <a:r>
              <a:rPr lang="es-AR" dirty="0" err="1"/>
              <a:t>Pricing</a:t>
            </a:r>
            <a:r>
              <a:rPr lang="es-AR" dirty="0"/>
              <a:t> de Azure </a:t>
            </a:r>
            <a:r>
              <a:rPr lang="es-AR" dirty="0" err="1"/>
              <a:t>DevTest</a:t>
            </a:r>
            <a:r>
              <a:rPr lang="es-AR" dirty="0"/>
              <a:t> </a:t>
            </a:r>
            <a:r>
              <a:rPr lang="es-AR" dirty="0" err="1"/>
              <a:t>Labs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8539D-05BC-4542-A81F-7C76BDB07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20" y="1510324"/>
            <a:ext cx="6335188" cy="49307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/>
              <a:t>Almacenamiento</a:t>
            </a:r>
            <a:r>
              <a:rPr lang="es-ES" sz="2000" dirty="0"/>
              <a:t>: (</a:t>
            </a:r>
            <a:r>
              <a:rPr lang="es-ES" sz="2000" dirty="0" err="1"/>
              <a:t>storage</a:t>
            </a:r>
            <a:r>
              <a:rPr lang="es-ES" sz="2000" dirty="0"/>
              <a:t> </a:t>
            </a:r>
            <a:r>
              <a:rPr lang="es-ES" sz="2000" dirty="0" err="1"/>
              <a:t>accounts</a:t>
            </a:r>
            <a:r>
              <a:rPr lang="es-ES" sz="2000" dirty="0"/>
              <a:t>) para almacenar </a:t>
            </a:r>
            <a:r>
              <a:rPr lang="es-ES" sz="2000" dirty="0" err="1"/>
              <a:t>VHDs</a:t>
            </a:r>
            <a:r>
              <a:rPr lang="es-ES" sz="2000" dirty="0"/>
              <a:t> para </a:t>
            </a:r>
            <a:r>
              <a:rPr lang="es-ES" sz="2000" dirty="0" err="1"/>
              <a:t>templates</a:t>
            </a:r>
            <a:r>
              <a:rPr lang="es-ES" sz="2000" dirty="0"/>
              <a:t> y discos de OS para </a:t>
            </a:r>
            <a:r>
              <a:rPr lang="es-ES" sz="2000" dirty="0" err="1"/>
              <a:t>VMs</a:t>
            </a:r>
            <a:r>
              <a:rPr lang="es-E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s-ES" sz="2000" b="1" dirty="0"/>
              <a:t>Redes</a:t>
            </a:r>
            <a:r>
              <a:rPr lang="es-ES" sz="2000" dirty="0"/>
              <a:t>: tráfico saliente de los </a:t>
            </a:r>
            <a:r>
              <a:rPr lang="es-ES" sz="2000" dirty="0" err="1"/>
              <a:t>datacenters</a:t>
            </a:r>
            <a:r>
              <a:rPr lang="es-E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s-ES" sz="2000" b="1" dirty="0"/>
              <a:t>Cómputo</a:t>
            </a:r>
            <a:r>
              <a:rPr lang="es-ES" sz="2000" dirty="0"/>
              <a:t>: </a:t>
            </a:r>
            <a:r>
              <a:rPr lang="es-ES" sz="2000" dirty="0" err="1"/>
              <a:t>VMs</a:t>
            </a:r>
            <a:r>
              <a:rPr lang="es-ES" sz="2000" dirty="0"/>
              <a:t> creadas en </a:t>
            </a:r>
            <a:r>
              <a:rPr lang="es-AR" sz="2000" dirty="0"/>
              <a:t>Azure </a:t>
            </a:r>
            <a:r>
              <a:rPr lang="es-AR" sz="2000" dirty="0" err="1"/>
              <a:t>DevTest</a:t>
            </a:r>
            <a:r>
              <a:rPr lang="es-AR" sz="2000" dirty="0"/>
              <a:t> </a:t>
            </a:r>
            <a:r>
              <a:rPr lang="es-AR" sz="2000" dirty="0" err="1"/>
              <a:t>Labs</a:t>
            </a:r>
            <a:r>
              <a:rPr lang="es-E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s-ES" sz="2000" b="1" dirty="0"/>
              <a:t>Azure Key </a:t>
            </a:r>
            <a:r>
              <a:rPr lang="es-ES" sz="2000" b="1" dirty="0" err="1"/>
              <a:t>Vault</a:t>
            </a:r>
            <a:r>
              <a:rPr lang="es-ES" sz="2000" dirty="0"/>
              <a:t>: se genera automáticamente para guardado de credenciales requeridas para el </a:t>
            </a:r>
            <a:r>
              <a:rPr lang="es-AR" sz="2000" dirty="0"/>
              <a:t>Azure </a:t>
            </a:r>
            <a:r>
              <a:rPr lang="es-AR" sz="2000" dirty="0" err="1"/>
              <a:t>DevTest</a:t>
            </a:r>
            <a:r>
              <a:rPr lang="es-AR" sz="2000" dirty="0"/>
              <a:t> </a:t>
            </a:r>
            <a:r>
              <a:rPr lang="es-AR" sz="2000" dirty="0" err="1"/>
              <a:t>Labs</a:t>
            </a:r>
            <a:r>
              <a:rPr lang="es-AR" sz="2000" dirty="0"/>
              <a:t>.</a:t>
            </a:r>
            <a:endParaRPr lang="es-E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8D12AF-9936-4D26-8181-A461019AB1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79283" y="1887036"/>
            <a:ext cx="4596060" cy="29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7641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88B6-C74E-4190-9D08-88229B910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Azure </a:t>
            </a:r>
            <a:r>
              <a:rPr lang="es-AR" dirty="0" err="1"/>
              <a:t>Labs</a:t>
            </a:r>
            <a:r>
              <a:rPr lang="es-AR" dirty="0"/>
              <a:t> Service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BE33F-A8E2-4207-9032-15082D3B9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dirty="0"/>
              <a:t>La evolución de Azure </a:t>
            </a:r>
            <a:r>
              <a:rPr lang="es-419" dirty="0" err="1"/>
              <a:t>DevTest</a:t>
            </a:r>
            <a:r>
              <a:rPr lang="es-419" dirty="0"/>
              <a:t> </a:t>
            </a:r>
            <a:r>
              <a:rPr lang="es-419" dirty="0" err="1"/>
              <a:t>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7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4D29-910D-4C6F-8C29-2A506FC8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 de</a:t>
            </a:r>
            <a:br>
              <a:rPr lang="es-AR" dirty="0"/>
            </a:br>
            <a:r>
              <a:rPr lang="es-AR" dirty="0"/>
              <a:t>Azure </a:t>
            </a:r>
            <a:r>
              <a:rPr lang="es-AR" dirty="0" err="1"/>
              <a:t>DevTest</a:t>
            </a:r>
            <a:r>
              <a:rPr lang="es-AR" dirty="0"/>
              <a:t> </a:t>
            </a:r>
            <a:r>
              <a:rPr lang="es-AR" dirty="0" err="1"/>
              <a:t>Labs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71248-8F64-4831-8DE9-0C6CBB1CA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Vamos cerrando…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1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5723-2729-49B1-ABF2-FD503759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Conclusiones Técnicas</a:t>
            </a:r>
            <a:endParaRPr lang="en-US" dirty="0"/>
          </a:p>
        </p:txBody>
      </p:sp>
      <p:pic>
        <p:nvPicPr>
          <p:cNvPr id="1026" name="Picture 2" descr="https://stackify.com/wp-content/uploads/2017/03/9451-word-image.png">
            <a:extLst>
              <a:ext uri="{FF2B5EF4-FFF2-40B4-BE49-F238E27FC236}">
                <a16:creationId xmlns:a16="http://schemas.microsoft.com/office/drawing/2014/main" id="{D98B4BD0-C3F4-451E-9F7E-55E42AE65C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1" y="1520825"/>
            <a:ext cx="104913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84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CF0E-ACB4-4559-A391-614179F5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s-AR" dirty="0"/>
              <a:t>Conclusiones Teóricas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B3A5-8FFA-4FA6-8A14-EDE79652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30985"/>
            <a:ext cx="6807506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AR" b="1" dirty="0"/>
              <a:t>Azure </a:t>
            </a:r>
            <a:r>
              <a:rPr lang="es-AR" b="1" dirty="0" err="1"/>
              <a:t>DevTest</a:t>
            </a:r>
            <a:r>
              <a:rPr lang="es-AR" b="1" dirty="0"/>
              <a:t> </a:t>
            </a:r>
            <a:r>
              <a:rPr lang="es-AR" b="1" dirty="0" err="1"/>
              <a:t>Labs</a:t>
            </a:r>
            <a:r>
              <a:rPr lang="es-AR" b="1" dirty="0"/>
              <a:t> </a:t>
            </a:r>
            <a:r>
              <a:rPr lang="es-AR" dirty="0"/>
              <a:t>es un gran entorno controlado para desarrolladores y analistas de </a:t>
            </a:r>
            <a:r>
              <a:rPr lang="es-AR" dirty="0" err="1"/>
              <a:t>testing</a:t>
            </a:r>
            <a:r>
              <a:rPr lang="es-AR" dirty="0"/>
              <a:t>, aunque controlado y configurado por los IT Infra Admins.</a:t>
            </a:r>
          </a:p>
          <a:p>
            <a:pPr>
              <a:lnSpc>
                <a:spcPct val="150000"/>
              </a:lnSpc>
            </a:pPr>
            <a:r>
              <a:rPr lang="es-AR" dirty="0"/>
              <a:t>La evolución será </a:t>
            </a:r>
            <a:r>
              <a:rPr lang="es-AR" b="1" dirty="0"/>
              <a:t>Azure </a:t>
            </a:r>
            <a:r>
              <a:rPr lang="es-AR" b="1" dirty="0" err="1"/>
              <a:t>Lab</a:t>
            </a:r>
            <a:r>
              <a:rPr lang="es-AR" b="1" dirty="0"/>
              <a:t> Services</a:t>
            </a:r>
            <a:r>
              <a:rPr lang="es-AR" dirty="0"/>
              <a:t> que ampliará sus funcionalidades.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00146B-1249-4B41-A3E9-F35610DAF2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57295" y="1737752"/>
            <a:ext cx="3517690" cy="351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92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D46E-A820-44C4-9EE2-AEDB5766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60" y="49578"/>
            <a:ext cx="10515600" cy="1004320"/>
          </a:xfrm>
        </p:spPr>
        <p:txBody>
          <a:bodyPr/>
          <a:lstStyle/>
          <a:p>
            <a:r>
              <a:rPr lang="es-AR" dirty="0"/>
              <a:t>Laboratorios de Dev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B6601-616F-4189-8074-89EAAE56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75237" y="4335462"/>
            <a:ext cx="1371802" cy="22128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BEA2F33-FEC0-4B83-957D-19DE5C639707}"/>
              </a:ext>
            </a:extLst>
          </p:cNvPr>
          <p:cNvGrpSpPr/>
          <p:nvPr/>
        </p:nvGrpSpPr>
        <p:grpSpPr>
          <a:xfrm>
            <a:off x="4008437" y="1135062"/>
            <a:ext cx="3429000" cy="1951888"/>
            <a:chOff x="10237853" y="1810369"/>
            <a:chExt cx="627075" cy="350845"/>
          </a:xfrm>
        </p:grpSpPr>
        <p:sp>
          <p:nvSpPr>
            <p:cNvPr id="6" name="Rectangle 120">
              <a:extLst>
                <a:ext uri="{FF2B5EF4-FFF2-40B4-BE49-F238E27FC236}">
                  <a16:creationId xmlns:a16="http://schemas.microsoft.com/office/drawing/2014/main" id="{0AB2DEDA-3BDF-4C1D-B692-68B0902B1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249" y="199134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22">
              <a:extLst>
                <a:ext uri="{FF2B5EF4-FFF2-40B4-BE49-F238E27FC236}">
                  <a16:creationId xmlns:a16="http://schemas.microsoft.com/office/drawing/2014/main" id="{C4C7B861-AB36-4A2D-B56E-99E4F0C6D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853" y="1810369"/>
              <a:ext cx="627074" cy="350845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1A8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23">
              <a:extLst>
                <a:ext uri="{FF2B5EF4-FFF2-40B4-BE49-F238E27FC236}">
                  <a16:creationId xmlns:a16="http://schemas.microsoft.com/office/drawing/2014/main" id="{F20556B4-1ACF-428B-A7FE-0462A8DA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0079" y="1953247"/>
              <a:ext cx="604849" cy="207967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14DF384-F037-4696-898D-361B190E64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5034584" y="1651490"/>
            <a:ext cx="1345842" cy="12612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E855E-41A2-4F44-952C-DF6C41CE3FF5}"/>
              </a:ext>
            </a:extLst>
          </p:cNvPr>
          <p:cNvCxnSpPr>
            <a:cxnSpLocks/>
          </p:cNvCxnSpPr>
          <p:nvPr/>
        </p:nvCxnSpPr>
        <p:spPr>
          <a:xfrm flipV="1">
            <a:off x="5761037" y="3192462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24E63-8AFA-4EA0-A458-F5CAE2250D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14565" r="24559" b="7365"/>
          <a:stretch/>
        </p:blipFill>
        <p:spPr>
          <a:xfrm>
            <a:off x="3871172" y="1594358"/>
            <a:ext cx="1219014" cy="990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711F286-EF2A-4B89-901A-7A6253655FF0}"/>
              </a:ext>
            </a:extLst>
          </p:cNvPr>
          <p:cNvGrpSpPr/>
          <p:nvPr/>
        </p:nvGrpSpPr>
        <p:grpSpPr>
          <a:xfrm>
            <a:off x="6189258" y="2329258"/>
            <a:ext cx="1067855" cy="1052373"/>
            <a:chOff x="818984" y="738189"/>
            <a:chExt cx="1868405" cy="18413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1887BD-2BB7-453E-9F67-E893EDE6A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339" y="1036454"/>
              <a:ext cx="1543050" cy="15430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950C01-3796-4916-9D8B-B548BF475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984" y="738189"/>
              <a:ext cx="870903" cy="87090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6546B-8C7A-4B4E-8B5E-F1A0D5CD3C1F}"/>
              </a:ext>
            </a:extLst>
          </p:cNvPr>
          <p:cNvGrpSpPr/>
          <p:nvPr/>
        </p:nvGrpSpPr>
        <p:grpSpPr>
          <a:xfrm>
            <a:off x="6302153" y="1035572"/>
            <a:ext cx="906601" cy="977904"/>
            <a:chOff x="1058429" y="3747271"/>
            <a:chExt cx="1738213" cy="18749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946A2A-C908-4CE6-9129-ED446A9F0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592" y="4079142"/>
              <a:ext cx="1543050" cy="154305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2DBEF5-A371-4E73-86A5-D495231EFD7E}"/>
                </a:ext>
              </a:extLst>
            </p:cNvPr>
            <p:cNvGrpSpPr/>
            <p:nvPr/>
          </p:nvGrpSpPr>
          <p:grpSpPr>
            <a:xfrm>
              <a:off x="1058429" y="3747271"/>
              <a:ext cx="777922" cy="802063"/>
              <a:chOff x="977763" y="3563204"/>
              <a:chExt cx="636427" cy="656177"/>
            </a:xfrm>
          </p:grpSpPr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66C8D456-B730-41F6-8CCB-CF6EC5393E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763" y="3563204"/>
                <a:ext cx="636427" cy="656177"/>
              </a:xfrm>
              <a:custGeom>
                <a:avLst/>
                <a:gdLst>
                  <a:gd name="T0" fmla="*/ 14 w 87"/>
                  <a:gd name="T1" fmla="*/ 2 h 87"/>
                  <a:gd name="T2" fmla="*/ 28 w 87"/>
                  <a:gd name="T3" fmla="*/ 16 h 87"/>
                  <a:gd name="T4" fmla="*/ 25 w 87"/>
                  <a:gd name="T5" fmla="*/ 25 h 87"/>
                  <a:gd name="T6" fmla="*/ 16 w 87"/>
                  <a:gd name="T7" fmla="*/ 28 h 87"/>
                  <a:gd name="T8" fmla="*/ 3 w 87"/>
                  <a:gd name="T9" fmla="*/ 14 h 87"/>
                  <a:gd name="T10" fmla="*/ 7 w 87"/>
                  <a:gd name="T11" fmla="*/ 35 h 87"/>
                  <a:gd name="T12" fmla="*/ 28 w 87"/>
                  <a:gd name="T13" fmla="*/ 39 h 87"/>
                  <a:gd name="T14" fmla="*/ 73 w 87"/>
                  <a:gd name="T15" fmla="*/ 84 h 87"/>
                  <a:gd name="T16" fmla="*/ 83 w 87"/>
                  <a:gd name="T17" fmla="*/ 84 h 87"/>
                  <a:gd name="T18" fmla="*/ 84 w 87"/>
                  <a:gd name="T19" fmla="*/ 83 h 87"/>
                  <a:gd name="T20" fmla="*/ 84 w 87"/>
                  <a:gd name="T21" fmla="*/ 72 h 87"/>
                  <a:gd name="T22" fmla="*/ 39 w 87"/>
                  <a:gd name="T23" fmla="*/ 28 h 87"/>
                  <a:gd name="T24" fmla="*/ 35 w 87"/>
                  <a:gd name="T25" fmla="*/ 7 h 87"/>
                  <a:gd name="T26" fmla="*/ 14 w 87"/>
                  <a:gd name="T27" fmla="*/ 2 h 87"/>
                  <a:gd name="T28" fmla="*/ 81 w 87"/>
                  <a:gd name="T29" fmla="*/ 81 h 87"/>
                  <a:gd name="T30" fmla="*/ 75 w 87"/>
                  <a:gd name="T31" fmla="*/ 81 h 87"/>
                  <a:gd name="T32" fmla="*/ 75 w 87"/>
                  <a:gd name="T33" fmla="*/ 75 h 87"/>
                  <a:gd name="T34" fmla="*/ 81 w 87"/>
                  <a:gd name="T35" fmla="*/ 75 h 87"/>
                  <a:gd name="T36" fmla="*/ 81 w 87"/>
                  <a:gd name="T37" fmla="*/ 8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87">
                    <a:moveTo>
                      <a:pt x="14" y="2"/>
                    </a:move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21"/>
                      <a:pt x="1" y="29"/>
                      <a:pt x="7" y="35"/>
                    </a:cubicBezTo>
                    <a:cubicBezTo>
                      <a:pt x="13" y="40"/>
                      <a:pt x="21" y="42"/>
                      <a:pt x="28" y="3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6" y="87"/>
                      <a:pt x="80" y="87"/>
                      <a:pt x="83" y="84"/>
                    </a:cubicBezTo>
                    <a:cubicBezTo>
                      <a:pt x="84" y="83"/>
                      <a:pt x="84" y="83"/>
                      <a:pt x="84" y="83"/>
                    </a:cubicBezTo>
                    <a:cubicBezTo>
                      <a:pt x="87" y="80"/>
                      <a:pt x="87" y="75"/>
                      <a:pt x="84" y="72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2" y="21"/>
                      <a:pt x="41" y="13"/>
                      <a:pt x="35" y="7"/>
                    </a:cubicBezTo>
                    <a:cubicBezTo>
                      <a:pt x="29" y="1"/>
                      <a:pt x="21" y="0"/>
                      <a:pt x="14" y="2"/>
                    </a:cubicBezTo>
                    <a:close/>
                    <a:moveTo>
                      <a:pt x="81" y="81"/>
                    </a:moveTo>
                    <a:cubicBezTo>
                      <a:pt x="79" y="83"/>
                      <a:pt x="77" y="83"/>
                      <a:pt x="75" y="81"/>
                    </a:cubicBezTo>
                    <a:cubicBezTo>
                      <a:pt x="73" y="79"/>
                      <a:pt x="73" y="76"/>
                      <a:pt x="75" y="75"/>
                    </a:cubicBezTo>
                    <a:cubicBezTo>
                      <a:pt x="77" y="73"/>
                      <a:pt x="79" y="73"/>
                      <a:pt x="81" y="75"/>
                    </a:cubicBezTo>
                    <a:cubicBezTo>
                      <a:pt x="83" y="76"/>
                      <a:pt x="83" y="79"/>
                      <a:pt x="81" y="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3C940D01-2937-40D0-BCE2-9E249BA60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275" y="3587017"/>
                <a:ext cx="599840" cy="619223"/>
              </a:xfrm>
              <a:custGeom>
                <a:avLst/>
                <a:gdLst>
                  <a:gd name="T0" fmla="*/ 80 w 82"/>
                  <a:gd name="T1" fmla="*/ 7 h 82"/>
                  <a:gd name="T2" fmla="*/ 76 w 82"/>
                  <a:gd name="T3" fmla="*/ 3 h 82"/>
                  <a:gd name="T4" fmla="*/ 66 w 82"/>
                  <a:gd name="T5" fmla="*/ 3 h 82"/>
                  <a:gd name="T6" fmla="*/ 37 w 82"/>
                  <a:gd name="T7" fmla="*/ 33 h 82"/>
                  <a:gd name="T8" fmla="*/ 36 w 82"/>
                  <a:gd name="T9" fmla="*/ 41 h 82"/>
                  <a:gd name="T10" fmla="*/ 17 w 82"/>
                  <a:gd name="T11" fmla="*/ 60 h 82"/>
                  <a:gd name="T12" fmla="*/ 17 w 82"/>
                  <a:gd name="T13" fmla="*/ 60 h 82"/>
                  <a:gd name="T14" fmla="*/ 9 w 82"/>
                  <a:gd name="T15" fmla="*/ 62 h 82"/>
                  <a:gd name="T16" fmla="*/ 0 w 82"/>
                  <a:gd name="T17" fmla="*/ 78 h 82"/>
                  <a:gd name="T18" fmla="*/ 4 w 82"/>
                  <a:gd name="T19" fmla="*/ 82 h 82"/>
                  <a:gd name="T20" fmla="*/ 20 w 82"/>
                  <a:gd name="T21" fmla="*/ 73 h 82"/>
                  <a:gd name="T22" fmla="*/ 22 w 82"/>
                  <a:gd name="T23" fmla="*/ 65 h 82"/>
                  <a:gd name="T24" fmla="*/ 41 w 82"/>
                  <a:gd name="T25" fmla="*/ 46 h 82"/>
                  <a:gd name="T26" fmla="*/ 50 w 82"/>
                  <a:gd name="T27" fmla="*/ 46 h 82"/>
                  <a:gd name="T28" fmla="*/ 80 w 82"/>
                  <a:gd name="T29" fmla="*/ 16 h 82"/>
                  <a:gd name="T30" fmla="*/ 80 w 82"/>
                  <a:gd name="T31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" h="82">
                    <a:moveTo>
                      <a:pt x="80" y="7"/>
                    </a:moveTo>
                    <a:cubicBezTo>
                      <a:pt x="76" y="3"/>
                      <a:pt x="76" y="3"/>
                      <a:pt x="76" y="3"/>
                    </a:cubicBezTo>
                    <a:cubicBezTo>
                      <a:pt x="73" y="0"/>
                      <a:pt x="69" y="0"/>
                      <a:pt x="66" y="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4" y="35"/>
                      <a:pt x="34" y="39"/>
                      <a:pt x="36" y="41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4" y="48"/>
                      <a:pt x="48" y="48"/>
                      <a:pt x="50" y="4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2" y="14"/>
                      <a:pt x="82" y="10"/>
                      <a:pt x="80" y="7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1BECBD-8EC7-4690-8AB5-608A7E15BE0E}"/>
              </a:ext>
            </a:extLst>
          </p:cNvPr>
          <p:cNvGrpSpPr/>
          <p:nvPr/>
        </p:nvGrpSpPr>
        <p:grpSpPr>
          <a:xfrm>
            <a:off x="8656637" y="4375595"/>
            <a:ext cx="3294837" cy="2151837"/>
            <a:chOff x="8330183" y="560404"/>
            <a:chExt cx="3294837" cy="2151837"/>
          </a:xfrm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F0392623-9963-49B6-90F1-E34ABEEFC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9645" y="1221151"/>
              <a:ext cx="824428" cy="133378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0995A9DC-2FC1-42C9-8E17-14E7565A3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4051" y="560404"/>
              <a:ext cx="1016640" cy="19804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59F7C921-FA0F-4EEF-AE81-33FF9DDFE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1737" y="795353"/>
              <a:ext cx="2473283" cy="175957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22625FC-E10D-4501-BBF9-F4981606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94843" y="1392525"/>
              <a:ext cx="493195" cy="10071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102C8A-B2CE-49A7-9211-56F7CB08C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4762" y="1392525"/>
              <a:ext cx="493195" cy="10071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BAAA13-4AAE-4FDA-B86D-7CFF012C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19430" y="1392525"/>
              <a:ext cx="493195" cy="10071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2CCA365-6FCB-4BDC-830D-CA6AA1479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2551" y="1392525"/>
              <a:ext cx="493195" cy="10071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1DC8957-30FF-4DB5-A279-81EA715F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37506" y="1392525"/>
              <a:ext cx="493195" cy="10071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5E17FC-11C4-46DE-A52D-49E2114CE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30183" y="2197867"/>
              <a:ext cx="451390" cy="51437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169E0B-E524-49E4-8D84-4B7CDD99CF1C}"/>
              </a:ext>
            </a:extLst>
          </p:cNvPr>
          <p:cNvSpPr txBox="1"/>
          <p:nvPr/>
        </p:nvSpPr>
        <p:spPr>
          <a:xfrm>
            <a:off x="8895217" y="4600001"/>
            <a:ext cx="1376159" cy="64146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</a:rPr>
              <a:t>Intranet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0A0D0C-EF97-46E3-B8B0-23E6D0EAC4F4}"/>
              </a:ext>
            </a:extLst>
          </p:cNvPr>
          <p:cNvCxnSpPr>
            <a:cxnSpLocks/>
          </p:cNvCxnSpPr>
          <p:nvPr/>
        </p:nvCxnSpPr>
        <p:spPr>
          <a:xfrm>
            <a:off x="6533922" y="2730575"/>
            <a:ext cx="2063816" cy="206208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3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6173E-6 -3.61325E-6 L 0.10302 0.01612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4" y="79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3577E-6 -4.70268E-6 L -0.08604 0.07309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" y="36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002E-6 1.08942E-7 L -0.08961 -0.10962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-54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205E93C-EC13-4FA4-BC70-C2744EF059C7}"/>
              </a:ext>
            </a:extLst>
          </p:cNvPr>
          <p:cNvGrpSpPr/>
          <p:nvPr/>
        </p:nvGrpSpPr>
        <p:grpSpPr>
          <a:xfrm>
            <a:off x="7721706" y="3522662"/>
            <a:ext cx="2474748" cy="1380027"/>
            <a:chOff x="10237853" y="1810369"/>
            <a:chExt cx="627075" cy="350845"/>
          </a:xfrm>
        </p:grpSpPr>
        <p:sp>
          <p:nvSpPr>
            <p:cNvPr id="33" name="Rectangle 120">
              <a:extLst>
                <a:ext uri="{FF2B5EF4-FFF2-40B4-BE49-F238E27FC236}">
                  <a16:creationId xmlns:a16="http://schemas.microsoft.com/office/drawing/2014/main" id="{51799B6D-D885-4284-A521-1E522513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249" y="199134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96E10986-89A9-4300-9CDB-6742837C4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853" y="1810369"/>
              <a:ext cx="627074" cy="350845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1A8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3">
              <a:extLst>
                <a:ext uri="{FF2B5EF4-FFF2-40B4-BE49-F238E27FC236}">
                  <a16:creationId xmlns:a16="http://schemas.microsoft.com/office/drawing/2014/main" id="{3D91A468-5676-4E9E-81C0-EBD95FD86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0079" y="1953247"/>
              <a:ext cx="604849" cy="207967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09768C20-5B69-4943-A5DB-5F043B2CB7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8517282" y="3887788"/>
            <a:ext cx="971309" cy="891735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80E7766B-7E90-42E0-9A8D-9879FA5AB912}"/>
              </a:ext>
            </a:extLst>
          </p:cNvPr>
          <p:cNvSpPr/>
          <p:nvPr/>
        </p:nvSpPr>
        <p:spPr bwMode="auto">
          <a:xfrm>
            <a:off x="11538094" y="4359973"/>
            <a:ext cx="263063" cy="263063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rgbClr val="92D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754375-845F-4157-A8F9-A749EACC1108}"/>
              </a:ext>
            </a:extLst>
          </p:cNvPr>
          <p:cNvSpPr/>
          <p:nvPr/>
        </p:nvSpPr>
        <p:spPr bwMode="auto">
          <a:xfrm>
            <a:off x="6204094" y="4365558"/>
            <a:ext cx="263063" cy="263063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920718-EC1F-4903-B2FA-E9B9D86CB921}"/>
              </a:ext>
            </a:extLst>
          </p:cNvPr>
          <p:cNvGrpSpPr/>
          <p:nvPr/>
        </p:nvGrpSpPr>
        <p:grpSpPr>
          <a:xfrm>
            <a:off x="4797425" y="3857145"/>
            <a:ext cx="1343891" cy="914400"/>
            <a:chOff x="4929505" y="2993545"/>
            <a:chExt cx="1343891" cy="914400"/>
          </a:xfrm>
        </p:grpSpPr>
        <p:sp>
          <p:nvSpPr>
            <p:cNvPr id="40" name="Right Arrow 11">
              <a:extLst>
                <a:ext uri="{FF2B5EF4-FFF2-40B4-BE49-F238E27FC236}">
                  <a16:creationId xmlns:a16="http://schemas.microsoft.com/office/drawing/2014/main" id="{196FCF47-F237-4BE8-9D22-05843DB35AE6}"/>
                </a:ext>
              </a:extLst>
            </p:cNvPr>
            <p:cNvSpPr/>
            <p:nvPr/>
          </p:nvSpPr>
          <p:spPr bwMode="auto">
            <a:xfrm>
              <a:off x="4929505" y="3473989"/>
              <a:ext cx="1343891" cy="335540"/>
            </a:xfrm>
            <a:prstGeom prst="rightArrow">
              <a:avLst>
                <a:gd name="adj1" fmla="val 65789"/>
                <a:gd name="adj2" fmla="val 79856"/>
              </a:avLst>
            </a:prstGeom>
            <a:solidFill>
              <a:srgbClr val="BED5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A5E8B3-0E9B-40B7-A837-460C31DF7A15}"/>
                </a:ext>
              </a:extLst>
            </p:cNvPr>
            <p:cNvSpPr txBox="1"/>
            <p:nvPr/>
          </p:nvSpPr>
          <p:spPr>
            <a:xfrm>
              <a:off x="4996201" y="2993545"/>
              <a:ext cx="914400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Build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342E85C-0070-401D-931D-3F89FCAE755C}"/>
              </a:ext>
            </a:extLst>
          </p:cNvPr>
          <p:cNvGrpSpPr/>
          <p:nvPr/>
        </p:nvGrpSpPr>
        <p:grpSpPr>
          <a:xfrm>
            <a:off x="6585094" y="3868688"/>
            <a:ext cx="1343891" cy="914400"/>
            <a:chOff x="6717174" y="3005088"/>
            <a:chExt cx="1343891" cy="914400"/>
          </a:xfrm>
        </p:grpSpPr>
        <p:sp>
          <p:nvSpPr>
            <p:cNvPr id="43" name="Right Arrow 13">
              <a:extLst>
                <a:ext uri="{FF2B5EF4-FFF2-40B4-BE49-F238E27FC236}">
                  <a16:creationId xmlns:a16="http://schemas.microsoft.com/office/drawing/2014/main" id="{90FDEBEB-47E0-4B68-A8F6-AB842113ED00}"/>
                </a:ext>
              </a:extLst>
            </p:cNvPr>
            <p:cNvSpPr/>
            <p:nvPr/>
          </p:nvSpPr>
          <p:spPr bwMode="auto">
            <a:xfrm>
              <a:off x="6717174" y="3473989"/>
              <a:ext cx="1343891" cy="335540"/>
            </a:xfrm>
            <a:prstGeom prst="rightArrow">
              <a:avLst>
                <a:gd name="adj1" fmla="val 65789"/>
                <a:gd name="adj2" fmla="val 79856"/>
              </a:avLst>
            </a:prstGeom>
            <a:solidFill>
              <a:srgbClr val="BED5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74FA2C-1C36-4A97-A39D-ACD0C9754B2F}"/>
                </a:ext>
              </a:extLst>
            </p:cNvPr>
            <p:cNvSpPr txBox="1"/>
            <p:nvPr/>
          </p:nvSpPr>
          <p:spPr>
            <a:xfrm>
              <a:off x="6828280" y="3005088"/>
              <a:ext cx="914400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Test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95D261-B103-4C7C-8EE9-98824CB0C441}"/>
              </a:ext>
            </a:extLst>
          </p:cNvPr>
          <p:cNvGrpSpPr/>
          <p:nvPr/>
        </p:nvGrpSpPr>
        <p:grpSpPr>
          <a:xfrm>
            <a:off x="10067914" y="3873462"/>
            <a:ext cx="1399308" cy="914400"/>
            <a:chOff x="10199994" y="3009862"/>
            <a:chExt cx="1399308" cy="914400"/>
          </a:xfrm>
        </p:grpSpPr>
        <p:sp>
          <p:nvSpPr>
            <p:cNvPr id="46" name="Right Arrow 15">
              <a:extLst>
                <a:ext uri="{FF2B5EF4-FFF2-40B4-BE49-F238E27FC236}">
                  <a16:creationId xmlns:a16="http://schemas.microsoft.com/office/drawing/2014/main" id="{B6893D83-857F-4911-BB11-19470885572C}"/>
                </a:ext>
              </a:extLst>
            </p:cNvPr>
            <p:cNvSpPr/>
            <p:nvPr/>
          </p:nvSpPr>
          <p:spPr bwMode="auto">
            <a:xfrm>
              <a:off x="10255411" y="3473989"/>
              <a:ext cx="1343891" cy="335540"/>
            </a:xfrm>
            <a:prstGeom prst="rightArrow">
              <a:avLst>
                <a:gd name="adj1" fmla="val 65789"/>
                <a:gd name="adj2" fmla="val 79856"/>
              </a:avLst>
            </a:prstGeom>
            <a:solidFill>
              <a:srgbClr val="BED5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74621-45C1-4E4A-80FE-1F14C2D94A70}"/>
                </a:ext>
              </a:extLst>
            </p:cNvPr>
            <p:cNvSpPr txBox="1"/>
            <p:nvPr/>
          </p:nvSpPr>
          <p:spPr>
            <a:xfrm>
              <a:off x="10199994" y="3009862"/>
              <a:ext cx="914400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Release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3A6E294-B047-4CCD-98E1-B779B9F3CF86}"/>
              </a:ext>
            </a:extLst>
          </p:cNvPr>
          <p:cNvGrpSpPr/>
          <p:nvPr/>
        </p:nvGrpSpPr>
        <p:grpSpPr>
          <a:xfrm>
            <a:off x="2775094" y="3857145"/>
            <a:ext cx="1559444" cy="914400"/>
            <a:chOff x="2907174" y="2993545"/>
            <a:chExt cx="1559444" cy="914400"/>
          </a:xfrm>
        </p:grpSpPr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7E477E0-DB0F-4C91-AE0E-2A3F4763BF5E}"/>
                </a:ext>
              </a:extLst>
            </p:cNvPr>
            <p:cNvSpPr/>
            <p:nvPr/>
          </p:nvSpPr>
          <p:spPr bwMode="auto">
            <a:xfrm>
              <a:off x="3122727" y="3467419"/>
              <a:ext cx="1343891" cy="335540"/>
            </a:xfrm>
            <a:prstGeom prst="rightArrow">
              <a:avLst>
                <a:gd name="adj1" fmla="val 65789"/>
                <a:gd name="adj2" fmla="val 79856"/>
              </a:avLst>
            </a:prstGeom>
            <a:solidFill>
              <a:srgbClr val="BED5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332A5B-271F-41DB-8306-0480D9DB2E73}"/>
                </a:ext>
              </a:extLst>
            </p:cNvPr>
            <p:cNvSpPr txBox="1"/>
            <p:nvPr/>
          </p:nvSpPr>
          <p:spPr>
            <a:xfrm>
              <a:off x="2907174" y="2993545"/>
              <a:ext cx="914400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Check-in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67620C-81DA-4713-8313-1FECE7DBDA7B}"/>
              </a:ext>
            </a:extLst>
          </p:cNvPr>
          <p:cNvGrpSpPr/>
          <p:nvPr/>
        </p:nvGrpSpPr>
        <p:grpSpPr>
          <a:xfrm>
            <a:off x="377891" y="3492019"/>
            <a:ext cx="2474748" cy="1380027"/>
            <a:chOff x="10237853" y="1810369"/>
            <a:chExt cx="627075" cy="350845"/>
          </a:xfrm>
        </p:grpSpPr>
        <p:sp>
          <p:nvSpPr>
            <p:cNvPr id="52" name="Rectangle 120">
              <a:extLst>
                <a:ext uri="{FF2B5EF4-FFF2-40B4-BE49-F238E27FC236}">
                  <a16:creationId xmlns:a16="http://schemas.microsoft.com/office/drawing/2014/main" id="{4F3FF700-3FB5-4AFB-87AA-BA049CEBA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249" y="199134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2">
              <a:extLst>
                <a:ext uri="{FF2B5EF4-FFF2-40B4-BE49-F238E27FC236}">
                  <a16:creationId xmlns:a16="http://schemas.microsoft.com/office/drawing/2014/main" id="{E64254D3-FA1A-43F2-8B39-5C02D5C8E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853" y="1810369"/>
              <a:ext cx="627074" cy="350845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1A8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3">
              <a:extLst>
                <a:ext uri="{FF2B5EF4-FFF2-40B4-BE49-F238E27FC236}">
                  <a16:creationId xmlns:a16="http://schemas.microsoft.com/office/drawing/2014/main" id="{AF875E63-8304-4EB1-A1DF-D5A92E50F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0079" y="1953247"/>
              <a:ext cx="604849" cy="207967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13749A80-9C82-4254-8E59-A21D40C639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1173467" y="3857145"/>
            <a:ext cx="971309" cy="89173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E80C216-0D52-4FC3-B06D-437B3337B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5226" y="3739211"/>
            <a:ext cx="1133721" cy="1828800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4A7487D7-A6E1-454E-B0CD-A2651590B65B}"/>
              </a:ext>
            </a:extLst>
          </p:cNvPr>
          <p:cNvSpPr/>
          <p:nvPr/>
        </p:nvSpPr>
        <p:spPr bwMode="auto">
          <a:xfrm>
            <a:off x="4417031" y="4360862"/>
            <a:ext cx="263063" cy="263063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7B7089-B73D-4287-BA50-9453CB437309}"/>
              </a:ext>
            </a:extLst>
          </p:cNvPr>
          <p:cNvSpPr txBox="1"/>
          <p:nvPr/>
        </p:nvSpPr>
        <p:spPr>
          <a:xfrm rot="754297">
            <a:off x="8823294" y="2943683"/>
            <a:ext cx="1588768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500" dirty="0">
                <a:solidFill>
                  <a:srgbClr val="92D050"/>
                </a:solidFill>
                <a:sym typeface="Wingdings" panose="05000000000000000000" pitchFamily="2" charset="2"/>
              </a:rPr>
              <a:t></a:t>
            </a:r>
            <a:endParaRPr lang="en-US" sz="11500" dirty="0">
              <a:solidFill>
                <a:srgbClr val="92D050"/>
              </a:solidFill>
            </a:endParaRPr>
          </a:p>
        </p:txBody>
      </p:sp>
      <p:sp>
        <p:nvSpPr>
          <p:cNvPr id="59" name="Freeform 11">
            <a:extLst>
              <a:ext uri="{FF2B5EF4-FFF2-40B4-BE49-F238E27FC236}">
                <a16:creationId xmlns:a16="http://schemas.microsoft.com/office/drawing/2014/main" id="{F7685311-8CEE-481A-91BB-8AFE9AB4CCF0}"/>
              </a:ext>
            </a:extLst>
          </p:cNvPr>
          <p:cNvSpPr>
            <a:spLocks noEditPoints="1"/>
          </p:cNvSpPr>
          <p:nvPr/>
        </p:nvSpPr>
        <p:spPr bwMode="auto">
          <a:xfrm>
            <a:off x="9041230" y="3157149"/>
            <a:ext cx="301625" cy="303213"/>
          </a:xfrm>
          <a:custGeom>
            <a:avLst/>
            <a:gdLst>
              <a:gd name="T0" fmla="*/ 78 w 88"/>
              <a:gd name="T1" fmla="*/ 44 h 89"/>
              <a:gd name="T2" fmla="*/ 79 w 88"/>
              <a:gd name="T3" fmla="*/ 34 h 89"/>
              <a:gd name="T4" fmla="*/ 74 w 88"/>
              <a:gd name="T5" fmla="*/ 23 h 89"/>
              <a:gd name="T6" fmla="*/ 65 w 88"/>
              <a:gd name="T7" fmla="*/ 18 h 89"/>
              <a:gd name="T8" fmla="*/ 64 w 88"/>
              <a:gd name="T9" fmla="*/ 5 h 89"/>
              <a:gd name="T10" fmla="*/ 54 w 88"/>
              <a:gd name="T11" fmla="*/ 12 h 89"/>
              <a:gd name="T12" fmla="*/ 44 w 88"/>
              <a:gd name="T13" fmla="*/ 8 h 89"/>
              <a:gd name="T14" fmla="*/ 32 w 88"/>
              <a:gd name="T15" fmla="*/ 10 h 89"/>
              <a:gd name="T16" fmla="*/ 24 w 88"/>
              <a:gd name="T17" fmla="*/ 17 h 89"/>
              <a:gd name="T18" fmla="*/ 12 w 88"/>
              <a:gd name="T19" fmla="*/ 14 h 89"/>
              <a:gd name="T20" fmla="*/ 16 w 88"/>
              <a:gd name="T21" fmla="*/ 25 h 89"/>
              <a:gd name="T22" fmla="*/ 9 w 88"/>
              <a:gd name="T23" fmla="*/ 33 h 89"/>
              <a:gd name="T24" fmla="*/ 7 w 88"/>
              <a:gd name="T25" fmla="*/ 45 h 89"/>
              <a:gd name="T26" fmla="*/ 11 w 88"/>
              <a:gd name="T27" fmla="*/ 55 h 89"/>
              <a:gd name="T28" fmla="*/ 5 w 88"/>
              <a:gd name="T29" fmla="*/ 65 h 89"/>
              <a:gd name="T30" fmla="*/ 17 w 88"/>
              <a:gd name="T31" fmla="*/ 66 h 89"/>
              <a:gd name="T32" fmla="*/ 22 w 88"/>
              <a:gd name="T33" fmla="*/ 75 h 89"/>
              <a:gd name="T34" fmla="*/ 33 w 88"/>
              <a:gd name="T35" fmla="*/ 80 h 89"/>
              <a:gd name="T36" fmla="*/ 43 w 88"/>
              <a:gd name="T37" fmla="*/ 79 h 89"/>
              <a:gd name="T38" fmla="*/ 51 w 88"/>
              <a:gd name="T39" fmla="*/ 89 h 89"/>
              <a:gd name="T40" fmla="*/ 55 w 88"/>
              <a:gd name="T41" fmla="*/ 77 h 89"/>
              <a:gd name="T42" fmla="*/ 65 w 88"/>
              <a:gd name="T43" fmla="*/ 75 h 89"/>
              <a:gd name="T44" fmla="*/ 74 w 88"/>
              <a:gd name="T45" fmla="*/ 66 h 89"/>
              <a:gd name="T46" fmla="*/ 76 w 88"/>
              <a:gd name="T47" fmla="*/ 56 h 89"/>
              <a:gd name="T48" fmla="*/ 88 w 88"/>
              <a:gd name="T49" fmla="*/ 52 h 89"/>
              <a:gd name="T50" fmla="*/ 60 w 88"/>
              <a:gd name="T51" fmla="*/ 61 h 89"/>
              <a:gd name="T52" fmla="*/ 41 w 88"/>
              <a:gd name="T53" fmla="*/ 67 h 89"/>
              <a:gd name="T54" fmla="*/ 28 w 88"/>
              <a:gd name="T55" fmla="*/ 60 h 89"/>
              <a:gd name="T56" fmla="*/ 22 w 88"/>
              <a:gd name="T57" fmla="*/ 48 h 89"/>
              <a:gd name="T58" fmla="*/ 33 w 88"/>
              <a:gd name="T59" fmla="*/ 25 h 89"/>
              <a:gd name="T60" fmla="*/ 59 w 88"/>
              <a:gd name="T61" fmla="*/ 28 h 89"/>
              <a:gd name="T62" fmla="*/ 64 w 88"/>
              <a:gd name="T63" fmla="*/ 54 h 89"/>
              <a:gd name="T64" fmla="*/ 60 w 88"/>
              <a:gd name="T65" fmla="*/ 61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" h="89">
                <a:moveTo>
                  <a:pt x="81" y="45"/>
                </a:moveTo>
                <a:cubicBezTo>
                  <a:pt x="78" y="44"/>
                  <a:pt x="78" y="44"/>
                  <a:pt x="78" y="44"/>
                </a:cubicBezTo>
                <a:cubicBezTo>
                  <a:pt x="78" y="41"/>
                  <a:pt x="78" y="38"/>
                  <a:pt x="77" y="35"/>
                </a:cubicBezTo>
                <a:cubicBezTo>
                  <a:pt x="79" y="34"/>
                  <a:pt x="79" y="34"/>
                  <a:pt x="79" y="34"/>
                </a:cubicBezTo>
                <a:cubicBezTo>
                  <a:pt x="83" y="32"/>
                  <a:pt x="85" y="29"/>
                  <a:pt x="83" y="25"/>
                </a:cubicBezTo>
                <a:cubicBezTo>
                  <a:pt x="81" y="21"/>
                  <a:pt x="77" y="21"/>
                  <a:pt x="74" y="23"/>
                </a:cubicBezTo>
                <a:cubicBezTo>
                  <a:pt x="71" y="24"/>
                  <a:pt x="71" y="24"/>
                  <a:pt x="71" y="24"/>
                </a:cubicBezTo>
                <a:cubicBezTo>
                  <a:pt x="69" y="22"/>
                  <a:pt x="67" y="19"/>
                  <a:pt x="65" y="18"/>
                </a:cubicBezTo>
                <a:cubicBezTo>
                  <a:pt x="66" y="15"/>
                  <a:pt x="66" y="15"/>
                  <a:pt x="66" y="15"/>
                </a:cubicBezTo>
                <a:cubicBezTo>
                  <a:pt x="68" y="12"/>
                  <a:pt x="68" y="7"/>
                  <a:pt x="64" y="5"/>
                </a:cubicBezTo>
                <a:cubicBezTo>
                  <a:pt x="60" y="4"/>
                  <a:pt x="57" y="7"/>
                  <a:pt x="55" y="10"/>
                </a:cubicBezTo>
                <a:cubicBezTo>
                  <a:pt x="54" y="12"/>
                  <a:pt x="54" y="12"/>
                  <a:pt x="54" y="12"/>
                </a:cubicBezTo>
                <a:cubicBezTo>
                  <a:pt x="51" y="11"/>
                  <a:pt x="48" y="11"/>
                  <a:pt x="45" y="11"/>
                </a:cubicBezTo>
                <a:cubicBezTo>
                  <a:pt x="44" y="8"/>
                  <a:pt x="44" y="8"/>
                  <a:pt x="44" y="8"/>
                </a:cubicBezTo>
                <a:cubicBezTo>
                  <a:pt x="44" y="4"/>
                  <a:pt x="41" y="0"/>
                  <a:pt x="37" y="1"/>
                </a:cubicBezTo>
                <a:cubicBezTo>
                  <a:pt x="33" y="2"/>
                  <a:pt x="32" y="6"/>
                  <a:pt x="32" y="10"/>
                </a:cubicBezTo>
                <a:cubicBezTo>
                  <a:pt x="33" y="13"/>
                  <a:pt x="33" y="13"/>
                  <a:pt x="33" y="13"/>
                </a:cubicBezTo>
                <a:cubicBezTo>
                  <a:pt x="30" y="14"/>
                  <a:pt x="27" y="15"/>
                  <a:pt x="24" y="17"/>
                </a:cubicBezTo>
                <a:cubicBezTo>
                  <a:pt x="23" y="15"/>
                  <a:pt x="23" y="15"/>
                  <a:pt x="23" y="15"/>
                </a:cubicBezTo>
                <a:cubicBezTo>
                  <a:pt x="20" y="12"/>
                  <a:pt x="15" y="11"/>
                  <a:pt x="12" y="14"/>
                </a:cubicBezTo>
                <a:cubicBezTo>
                  <a:pt x="10" y="17"/>
                  <a:pt x="11" y="21"/>
                  <a:pt x="14" y="24"/>
                </a:cubicBezTo>
                <a:cubicBezTo>
                  <a:pt x="16" y="25"/>
                  <a:pt x="16" y="25"/>
                  <a:pt x="16" y="25"/>
                </a:cubicBezTo>
                <a:cubicBezTo>
                  <a:pt x="14" y="28"/>
                  <a:pt x="13" y="31"/>
                  <a:pt x="12" y="34"/>
                </a:cubicBezTo>
                <a:cubicBezTo>
                  <a:pt x="9" y="33"/>
                  <a:pt x="9" y="33"/>
                  <a:pt x="9" y="33"/>
                </a:cubicBezTo>
                <a:cubicBezTo>
                  <a:pt x="5" y="33"/>
                  <a:pt x="1" y="34"/>
                  <a:pt x="0" y="38"/>
                </a:cubicBezTo>
                <a:cubicBezTo>
                  <a:pt x="0" y="42"/>
                  <a:pt x="4" y="45"/>
                  <a:pt x="7" y="45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9"/>
                  <a:pt x="10" y="52"/>
                  <a:pt x="11" y="55"/>
                </a:cubicBezTo>
                <a:cubicBezTo>
                  <a:pt x="9" y="56"/>
                  <a:pt x="9" y="56"/>
                  <a:pt x="9" y="56"/>
                </a:cubicBezTo>
                <a:cubicBezTo>
                  <a:pt x="5" y="58"/>
                  <a:pt x="3" y="61"/>
                  <a:pt x="5" y="65"/>
                </a:cubicBezTo>
                <a:cubicBezTo>
                  <a:pt x="6" y="69"/>
                  <a:pt x="11" y="69"/>
                  <a:pt x="14" y="67"/>
                </a:cubicBezTo>
                <a:cubicBezTo>
                  <a:pt x="17" y="66"/>
                  <a:pt x="17" y="66"/>
                  <a:pt x="17" y="66"/>
                </a:cubicBezTo>
                <a:cubicBezTo>
                  <a:pt x="19" y="68"/>
                  <a:pt x="21" y="70"/>
                  <a:pt x="23" y="72"/>
                </a:cubicBezTo>
                <a:cubicBezTo>
                  <a:pt x="22" y="75"/>
                  <a:pt x="22" y="75"/>
                  <a:pt x="22" y="75"/>
                </a:cubicBezTo>
                <a:cubicBezTo>
                  <a:pt x="20" y="78"/>
                  <a:pt x="20" y="83"/>
                  <a:pt x="24" y="84"/>
                </a:cubicBezTo>
                <a:cubicBezTo>
                  <a:pt x="28" y="86"/>
                  <a:pt x="31" y="83"/>
                  <a:pt x="33" y="80"/>
                </a:cubicBezTo>
                <a:cubicBezTo>
                  <a:pt x="34" y="78"/>
                  <a:pt x="34" y="78"/>
                  <a:pt x="34" y="78"/>
                </a:cubicBezTo>
                <a:cubicBezTo>
                  <a:pt x="37" y="79"/>
                  <a:pt x="40" y="79"/>
                  <a:pt x="43" y="79"/>
                </a:cubicBezTo>
                <a:cubicBezTo>
                  <a:pt x="44" y="82"/>
                  <a:pt x="44" y="82"/>
                  <a:pt x="44" y="82"/>
                </a:cubicBezTo>
                <a:cubicBezTo>
                  <a:pt x="44" y="86"/>
                  <a:pt x="47" y="89"/>
                  <a:pt x="51" y="89"/>
                </a:cubicBezTo>
                <a:cubicBezTo>
                  <a:pt x="55" y="88"/>
                  <a:pt x="56" y="84"/>
                  <a:pt x="56" y="80"/>
                </a:cubicBezTo>
                <a:cubicBezTo>
                  <a:pt x="55" y="77"/>
                  <a:pt x="55" y="77"/>
                  <a:pt x="55" y="77"/>
                </a:cubicBezTo>
                <a:cubicBezTo>
                  <a:pt x="58" y="76"/>
                  <a:pt x="61" y="75"/>
                  <a:pt x="63" y="73"/>
                </a:cubicBezTo>
                <a:cubicBezTo>
                  <a:pt x="65" y="75"/>
                  <a:pt x="65" y="75"/>
                  <a:pt x="65" y="75"/>
                </a:cubicBezTo>
                <a:cubicBezTo>
                  <a:pt x="68" y="78"/>
                  <a:pt x="72" y="79"/>
                  <a:pt x="75" y="76"/>
                </a:cubicBezTo>
                <a:cubicBezTo>
                  <a:pt x="78" y="73"/>
                  <a:pt x="77" y="69"/>
                  <a:pt x="74" y="66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2"/>
                  <a:pt x="75" y="59"/>
                  <a:pt x="76" y="56"/>
                </a:cubicBezTo>
                <a:cubicBezTo>
                  <a:pt x="79" y="57"/>
                  <a:pt x="79" y="57"/>
                  <a:pt x="79" y="57"/>
                </a:cubicBezTo>
                <a:cubicBezTo>
                  <a:pt x="83" y="57"/>
                  <a:pt x="87" y="56"/>
                  <a:pt x="88" y="52"/>
                </a:cubicBezTo>
                <a:cubicBezTo>
                  <a:pt x="88" y="48"/>
                  <a:pt x="84" y="45"/>
                  <a:pt x="81" y="45"/>
                </a:cubicBezTo>
                <a:close/>
                <a:moveTo>
                  <a:pt x="60" y="61"/>
                </a:moveTo>
                <a:cubicBezTo>
                  <a:pt x="58" y="62"/>
                  <a:pt x="57" y="64"/>
                  <a:pt x="55" y="65"/>
                </a:cubicBezTo>
                <a:cubicBezTo>
                  <a:pt x="51" y="67"/>
                  <a:pt x="46" y="68"/>
                  <a:pt x="41" y="67"/>
                </a:cubicBezTo>
                <a:cubicBezTo>
                  <a:pt x="37" y="67"/>
                  <a:pt x="32" y="64"/>
                  <a:pt x="29" y="61"/>
                </a:cubicBezTo>
                <a:cubicBezTo>
                  <a:pt x="28" y="61"/>
                  <a:pt x="28" y="61"/>
                  <a:pt x="28" y="60"/>
                </a:cubicBezTo>
                <a:cubicBezTo>
                  <a:pt x="25" y="57"/>
                  <a:pt x="23" y="53"/>
                  <a:pt x="22" y="49"/>
                </a:cubicBezTo>
                <a:cubicBezTo>
                  <a:pt x="22" y="49"/>
                  <a:pt x="22" y="48"/>
                  <a:pt x="22" y="48"/>
                </a:cubicBezTo>
                <a:cubicBezTo>
                  <a:pt x="21" y="43"/>
                  <a:pt x="22" y="38"/>
                  <a:pt x="24" y="34"/>
                </a:cubicBezTo>
                <a:cubicBezTo>
                  <a:pt x="26" y="30"/>
                  <a:pt x="29" y="27"/>
                  <a:pt x="33" y="25"/>
                </a:cubicBezTo>
                <a:cubicBezTo>
                  <a:pt x="34" y="25"/>
                  <a:pt x="34" y="25"/>
                  <a:pt x="35" y="25"/>
                </a:cubicBezTo>
                <a:cubicBezTo>
                  <a:pt x="43" y="21"/>
                  <a:pt x="53" y="22"/>
                  <a:pt x="59" y="28"/>
                </a:cubicBezTo>
                <a:cubicBezTo>
                  <a:pt x="60" y="29"/>
                  <a:pt x="60" y="29"/>
                  <a:pt x="60" y="30"/>
                </a:cubicBezTo>
                <a:cubicBezTo>
                  <a:pt x="67" y="36"/>
                  <a:pt x="68" y="46"/>
                  <a:pt x="64" y="54"/>
                </a:cubicBezTo>
                <a:cubicBezTo>
                  <a:pt x="63" y="57"/>
                  <a:pt x="62" y="59"/>
                  <a:pt x="60" y="61"/>
                </a:cubicBezTo>
                <a:cubicBezTo>
                  <a:pt x="58" y="62"/>
                  <a:pt x="61" y="59"/>
                  <a:pt x="60" y="61"/>
                </a:cubicBezTo>
                <a:close/>
              </a:path>
            </a:pathLst>
          </a:custGeom>
          <a:solidFill>
            <a:srgbClr val="EA40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Freeform 12">
            <a:extLst>
              <a:ext uri="{FF2B5EF4-FFF2-40B4-BE49-F238E27FC236}">
                <a16:creationId xmlns:a16="http://schemas.microsoft.com/office/drawing/2014/main" id="{58968574-5684-45B0-A1B8-B43F3292CBDC}"/>
              </a:ext>
            </a:extLst>
          </p:cNvPr>
          <p:cNvSpPr>
            <a:spLocks noEditPoints="1"/>
          </p:cNvSpPr>
          <p:nvPr/>
        </p:nvSpPr>
        <p:spPr bwMode="auto">
          <a:xfrm>
            <a:off x="9050755" y="3569900"/>
            <a:ext cx="301625" cy="303213"/>
          </a:xfrm>
          <a:custGeom>
            <a:avLst/>
            <a:gdLst>
              <a:gd name="T0" fmla="*/ 78 w 88"/>
              <a:gd name="T1" fmla="*/ 43 h 89"/>
              <a:gd name="T2" fmla="*/ 79 w 88"/>
              <a:gd name="T3" fmla="*/ 33 h 89"/>
              <a:gd name="T4" fmla="*/ 74 w 88"/>
              <a:gd name="T5" fmla="*/ 22 h 89"/>
              <a:gd name="T6" fmla="*/ 65 w 88"/>
              <a:gd name="T7" fmla="*/ 17 h 89"/>
              <a:gd name="T8" fmla="*/ 64 w 88"/>
              <a:gd name="T9" fmla="*/ 5 h 89"/>
              <a:gd name="T10" fmla="*/ 54 w 88"/>
              <a:gd name="T11" fmla="*/ 11 h 89"/>
              <a:gd name="T12" fmla="*/ 44 w 88"/>
              <a:gd name="T13" fmla="*/ 7 h 89"/>
              <a:gd name="T14" fmla="*/ 32 w 88"/>
              <a:gd name="T15" fmla="*/ 9 h 89"/>
              <a:gd name="T16" fmla="*/ 25 w 88"/>
              <a:gd name="T17" fmla="*/ 16 h 89"/>
              <a:gd name="T18" fmla="*/ 12 w 88"/>
              <a:gd name="T19" fmla="*/ 13 h 89"/>
              <a:gd name="T20" fmla="*/ 16 w 88"/>
              <a:gd name="T21" fmla="*/ 25 h 89"/>
              <a:gd name="T22" fmla="*/ 9 w 88"/>
              <a:gd name="T23" fmla="*/ 32 h 89"/>
              <a:gd name="T24" fmla="*/ 7 w 88"/>
              <a:gd name="T25" fmla="*/ 44 h 89"/>
              <a:gd name="T26" fmla="*/ 11 w 88"/>
              <a:gd name="T27" fmla="*/ 54 h 89"/>
              <a:gd name="T28" fmla="*/ 5 w 88"/>
              <a:gd name="T29" fmla="*/ 64 h 89"/>
              <a:gd name="T30" fmla="*/ 17 w 88"/>
              <a:gd name="T31" fmla="*/ 65 h 89"/>
              <a:gd name="T32" fmla="*/ 22 w 88"/>
              <a:gd name="T33" fmla="*/ 74 h 89"/>
              <a:gd name="T34" fmla="*/ 33 w 88"/>
              <a:gd name="T35" fmla="*/ 79 h 89"/>
              <a:gd name="T36" fmla="*/ 43 w 88"/>
              <a:gd name="T37" fmla="*/ 78 h 89"/>
              <a:gd name="T38" fmla="*/ 51 w 88"/>
              <a:gd name="T39" fmla="*/ 88 h 89"/>
              <a:gd name="T40" fmla="*/ 55 w 88"/>
              <a:gd name="T41" fmla="*/ 76 h 89"/>
              <a:gd name="T42" fmla="*/ 65 w 88"/>
              <a:gd name="T43" fmla="*/ 74 h 89"/>
              <a:gd name="T44" fmla="*/ 74 w 88"/>
              <a:gd name="T45" fmla="*/ 65 h 89"/>
              <a:gd name="T46" fmla="*/ 76 w 88"/>
              <a:gd name="T47" fmla="*/ 55 h 89"/>
              <a:gd name="T48" fmla="*/ 88 w 88"/>
              <a:gd name="T49" fmla="*/ 51 h 89"/>
              <a:gd name="T50" fmla="*/ 60 w 88"/>
              <a:gd name="T51" fmla="*/ 60 h 89"/>
              <a:gd name="T52" fmla="*/ 41 w 88"/>
              <a:gd name="T53" fmla="*/ 66 h 89"/>
              <a:gd name="T54" fmla="*/ 28 w 88"/>
              <a:gd name="T55" fmla="*/ 59 h 89"/>
              <a:gd name="T56" fmla="*/ 22 w 88"/>
              <a:gd name="T57" fmla="*/ 47 h 89"/>
              <a:gd name="T58" fmla="*/ 33 w 88"/>
              <a:gd name="T59" fmla="*/ 24 h 89"/>
              <a:gd name="T60" fmla="*/ 59 w 88"/>
              <a:gd name="T61" fmla="*/ 28 h 89"/>
              <a:gd name="T62" fmla="*/ 64 w 88"/>
              <a:gd name="T63" fmla="*/ 54 h 89"/>
              <a:gd name="T64" fmla="*/ 60 w 88"/>
              <a:gd name="T65" fmla="*/ 6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" h="89">
                <a:moveTo>
                  <a:pt x="81" y="44"/>
                </a:moveTo>
                <a:cubicBezTo>
                  <a:pt x="78" y="43"/>
                  <a:pt x="78" y="43"/>
                  <a:pt x="78" y="43"/>
                </a:cubicBezTo>
                <a:cubicBezTo>
                  <a:pt x="78" y="40"/>
                  <a:pt x="78" y="37"/>
                  <a:pt x="77" y="34"/>
                </a:cubicBezTo>
                <a:cubicBezTo>
                  <a:pt x="79" y="33"/>
                  <a:pt x="79" y="33"/>
                  <a:pt x="79" y="33"/>
                </a:cubicBezTo>
                <a:cubicBezTo>
                  <a:pt x="83" y="31"/>
                  <a:pt x="86" y="28"/>
                  <a:pt x="83" y="24"/>
                </a:cubicBezTo>
                <a:cubicBezTo>
                  <a:pt x="81" y="20"/>
                  <a:pt x="77" y="20"/>
                  <a:pt x="74" y="22"/>
                </a:cubicBezTo>
                <a:cubicBezTo>
                  <a:pt x="71" y="23"/>
                  <a:pt x="71" y="23"/>
                  <a:pt x="71" y="23"/>
                </a:cubicBezTo>
                <a:cubicBezTo>
                  <a:pt x="70" y="21"/>
                  <a:pt x="67" y="19"/>
                  <a:pt x="65" y="17"/>
                </a:cubicBezTo>
                <a:cubicBezTo>
                  <a:pt x="66" y="15"/>
                  <a:pt x="66" y="15"/>
                  <a:pt x="66" y="15"/>
                </a:cubicBezTo>
                <a:cubicBezTo>
                  <a:pt x="68" y="11"/>
                  <a:pt x="68" y="6"/>
                  <a:pt x="64" y="5"/>
                </a:cubicBezTo>
                <a:cubicBezTo>
                  <a:pt x="60" y="3"/>
                  <a:pt x="57" y="6"/>
                  <a:pt x="55" y="9"/>
                </a:cubicBezTo>
                <a:cubicBezTo>
                  <a:pt x="54" y="11"/>
                  <a:pt x="54" y="11"/>
                  <a:pt x="54" y="11"/>
                </a:cubicBezTo>
                <a:cubicBezTo>
                  <a:pt x="51" y="10"/>
                  <a:pt x="48" y="10"/>
                  <a:pt x="45" y="10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3"/>
                  <a:pt x="41" y="0"/>
                  <a:pt x="37" y="1"/>
                </a:cubicBezTo>
                <a:cubicBezTo>
                  <a:pt x="33" y="1"/>
                  <a:pt x="32" y="6"/>
                  <a:pt x="32" y="9"/>
                </a:cubicBezTo>
                <a:cubicBezTo>
                  <a:pt x="33" y="12"/>
                  <a:pt x="33" y="12"/>
                  <a:pt x="33" y="12"/>
                </a:cubicBezTo>
                <a:cubicBezTo>
                  <a:pt x="30" y="13"/>
                  <a:pt x="27" y="14"/>
                  <a:pt x="25" y="16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1"/>
                  <a:pt x="15" y="10"/>
                  <a:pt x="12" y="13"/>
                </a:cubicBezTo>
                <a:cubicBezTo>
                  <a:pt x="10" y="16"/>
                  <a:pt x="12" y="20"/>
                  <a:pt x="14" y="23"/>
                </a:cubicBezTo>
                <a:cubicBezTo>
                  <a:pt x="16" y="25"/>
                  <a:pt x="16" y="25"/>
                  <a:pt x="16" y="25"/>
                </a:cubicBezTo>
                <a:cubicBezTo>
                  <a:pt x="14" y="27"/>
                  <a:pt x="13" y="30"/>
                  <a:pt x="12" y="33"/>
                </a:cubicBezTo>
                <a:cubicBezTo>
                  <a:pt x="9" y="32"/>
                  <a:pt x="9" y="32"/>
                  <a:pt x="9" y="32"/>
                </a:cubicBezTo>
                <a:cubicBezTo>
                  <a:pt x="5" y="32"/>
                  <a:pt x="1" y="33"/>
                  <a:pt x="0" y="37"/>
                </a:cubicBezTo>
                <a:cubicBezTo>
                  <a:pt x="0" y="42"/>
                  <a:pt x="4" y="44"/>
                  <a:pt x="7" y="44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8"/>
                  <a:pt x="10" y="51"/>
                  <a:pt x="11" y="54"/>
                </a:cubicBezTo>
                <a:cubicBezTo>
                  <a:pt x="9" y="55"/>
                  <a:pt x="9" y="55"/>
                  <a:pt x="9" y="55"/>
                </a:cubicBezTo>
                <a:cubicBezTo>
                  <a:pt x="6" y="57"/>
                  <a:pt x="3" y="60"/>
                  <a:pt x="5" y="64"/>
                </a:cubicBezTo>
                <a:cubicBezTo>
                  <a:pt x="7" y="68"/>
                  <a:pt x="11" y="68"/>
                  <a:pt x="14" y="66"/>
                </a:cubicBezTo>
                <a:cubicBezTo>
                  <a:pt x="17" y="65"/>
                  <a:pt x="17" y="65"/>
                  <a:pt x="17" y="65"/>
                </a:cubicBezTo>
                <a:cubicBezTo>
                  <a:pt x="19" y="67"/>
                  <a:pt x="21" y="69"/>
                  <a:pt x="23" y="71"/>
                </a:cubicBezTo>
                <a:cubicBezTo>
                  <a:pt x="22" y="74"/>
                  <a:pt x="22" y="74"/>
                  <a:pt x="22" y="74"/>
                </a:cubicBezTo>
                <a:cubicBezTo>
                  <a:pt x="20" y="77"/>
                  <a:pt x="20" y="82"/>
                  <a:pt x="24" y="84"/>
                </a:cubicBezTo>
                <a:cubicBezTo>
                  <a:pt x="28" y="85"/>
                  <a:pt x="31" y="82"/>
                  <a:pt x="33" y="79"/>
                </a:cubicBezTo>
                <a:cubicBezTo>
                  <a:pt x="34" y="77"/>
                  <a:pt x="34" y="77"/>
                  <a:pt x="34" y="77"/>
                </a:cubicBezTo>
                <a:cubicBezTo>
                  <a:pt x="37" y="78"/>
                  <a:pt x="40" y="78"/>
                  <a:pt x="43" y="78"/>
                </a:cubicBezTo>
                <a:cubicBezTo>
                  <a:pt x="44" y="81"/>
                  <a:pt x="44" y="81"/>
                  <a:pt x="44" y="81"/>
                </a:cubicBezTo>
                <a:cubicBezTo>
                  <a:pt x="44" y="85"/>
                  <a:pt x="47" y="89"/>
                  <a:pt x="51" y="88"/>
                </a:cubicBezTo>
                <a:cubicBezTo>
                  <a:pt x="55" y="87"/>
                  <a:pt x="56" y="83"/>
                  <a:pt x="56" y="79"/>
                </a:cubicBezTo>
                <a:cubicBezTo>
                  <a:pt x="55" y="76"/>
                  <a:pt x="55" y="76"/>
                  <a:pt x="55" y="76"/>
                </a:cubicBezTo>
                <a:cubicBezTo>
                  <a:pt x="58" y="75"/>
                  <a:pt x="61" y="74"/>
                  <a:pt x="64" y="72"/>
                </a:cubicBezTo>
                <a:cubicBezTo>
                  <a:pt x="65" y="74"/>
                  <a:pt x="65" y="74"/>
                  <a:pt x="65" y="74"/>
                </a:cubicBezTo>
                <a:cubicBezTo>
                  <a:pt x="68" y="77"/>
                  <a:pt x="73" y="78"/>
                  <a:pt x="76" y="75"/>
                </a:cubicBezTo>
                <a:cubicBezTo>
                  <a:pt x="78" y="72"/>
                  <a:pt x="77" y="68"/>
                  <a:pt x="74" y="65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1"/>
                  <a:pt x="75" y="58"/>
                  <a:pt x="76" y="55"/>
                </a:cubicBezTo>
                <a:cubicBezTo>
                  <a:pt x="79" y="56"/>
                  <a:pt x="79" y="56"/>
                  <a:pt x="79" y="56"/>
                </a:cubicBezTo>
                <a:cubicBezTo>
                  <a:pt x="83" y="56"/>
                  <a:pt x="87" y="55"/>
                  <a:pt x="88" y="51"/>
                </a:cubicBezTo>
                <a:cubicBezTo>
                  <a:pt x="88" y="47"/>
                  <a:pt x="85" y="44"/>
                  <a:pt x="81" y="44"/>
                </a:cubicBezTo>
                <a:close/>
                <a:moveTo>
                  <a:pt x="60" y="60"/>
                </a:moveTo>
                <a:cubicBezTo>
                  <a:pt x="58" y="61"/>
                  <a:pt x="57" y="63"/>
                  <a:pt x="55" y="64"/>
                </a:cubicBezTo>
                <a:cubicBezTo>
                  <a:pt x="51" y="66"/>
                  <a:pt x="46" y="67"/>
                  <a:pt x="41" y="66"/>
                </a:cubicBezTo>
                <a:cubicBezTo>
                  <a:pt x="37" y="66"/>
                  <a:pt x="32" y="64"/>
                  <a:pt x="29" y="60"/>
                </a:cubicBezTo>
                <a:cubicBezTo>
                  <a:pt x="28" y="60"/>
                  <a:pt x="28" y="60"/>
                  <a:pt x="28" y="59"/>
                </a:cubicBezTo>
                <a:cubicBezTo>
                  <a:pt x="25" y="56"/>
                  <a:pt x="23" y="52"/>
                  <a:pt x="22" y="48"/>
                </a:cubicBezTo>
                <a:cubicBezTo>
                  <a:pt x="22" y="48"/>
                  <a:pt x="22" y="47"/>
                  <a:pt x="22" y="47"/>
                </a:cubicBezTo>
                <a:cubicBezTo>
                  <a:pt x="21" y="42"/>
                  <a:pt x="22" y="37"/>
                  <a:pt x="24" y="33"/>
                </a:cubicBezTo>
                <a:cubicBezTo>
                  <a:pt x="26" y="30"/>
                  <a:pt x="29" y="26"/>
                  <a:pt x="33" y="24"/>
                </a:cubicBezTo>
                <a:cubicBezTo>
                  <a:pt x="34" y="24"/>
                  <a:pt x="34" y="24"/>
                  <a:pt x="35" y="24"/>
                </a:cubicBezTo>
                <a:cubicBezTo>
                  <a:pt x="43" y="20"/>
                  <a:pt x="53" y="21"/>
                  <a:pt x="59" y="28"/>
                </a:cubicBezTo>
                <a:cubicBezTo>
                  <a:pt x="60" y="28"/>
                  <a:pt x="60" y="28"/>
                  <a:pt x="61" y="29"/>
                </a:cubicBezTo>
                <a:cubicBezTo>
                  <a:pt x="67" y="35"/>
                  <a:pt x="68" y="45"/>
                  <a:pt x="64" y="54"/>
                </a:cubicBezTo>
                <a:cubicBezTo>
                  <a:pt x="64" y="56"/>
                  <a:pt x="62" y="58"/>
                  <a:pt x="60" y="60"/>
                </a:cubicBezTo>
                <a:cubicBezTo>
                  <a:pt x="58" y="61"/>
                  <a:pt x="62" y="58"/>
                  <a:pt x="60" y="60"/>
                </a:cubicBezTo>
                <a:close/>
              </a:path>
            </a:pathLst>
          </a:custGeom>
          <a:solidFill>
            <a:srgbClr val="9AB2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Freeform 13">
            <a:extLst>
              <a:ext uri="{FF2B5EF4-FFF2-40B4-BE49-F238E27FC236}">
                <a16:creationId xmlns:a16="http://schemas.microsoft.com/office/drawing/2014/main" id="{68DDCB89-0442-438E-8A65-2ACFBFC6AE66}"/>
              </a:ext>
            </a:extLst>
          </p:cNvPr>
          <p:cNvSpPr>
            <a:spLocks/>
          </p:cNvSpPr>
          <p:nvPr/>
        </p:nvSpPr>
        <p:spPr bwMode="auto">
          <a:xfrm>
            <a:off x="8647530" y="3336537"/>
            <a:ext cx="452438" cy="450851"/>
          </a:xfrm>
          <a:custGeom>
            <a:avLst/>
            <a:gdLst>
              <a:gd name="T0" fmla="*/ 124 w 132"/>
              <a:gd name="T1" fmla="*/ 65 h 132"/>
              <a:gd name="T2" fmla="*/ 125 w 132"/>
              <a:gd name="T3" fmla="*/ 57 h 132"/>
              <a:gd name="T4" fmla="*/ 122 w 132"/>
              <a:gd name="T5" fmla="*/ 45 h 132"/>
              <a:gd name="T6" fmla="*/ 117 w 132"/>
              <a:gd name="T7" fmla="*/ 38 h 132"/>
              <a:gd name="T8" fmla="*/ 120 w 132"/>
              <a:gd name="T9" fmla="*/ 28 h 132"/>
              <a:gd name="T10" fmla="*/ 110 w 132"/>
              <a:gd name="T11" fmla="*/ 28 h 132"/>
              <a:gd name="T12" fmla="*/ 104 w 132"/>
              <a:gd name="T13" fmla="*/ 23 h 132"/>
              <a:gd name="T14" fmla="*/ 104 w 132"/>
              <a:gd name="T15" fmla="*/ 12 h 132"/>
              <a:gd name="T16" fmla="*/ 94 w 132"/>
              <a:gd name="T17" fmla="*/ 15 h 132"/>
              <a:gd name="T18" fmla="*/ 88 w 132"/>
              <a:gd name="T19" fmla="*/ 10 h 132"/>
              <a:gd name="T20" fmla="*/ 75 w 132"/>
              <a:gd name="T21" fmla="*/ 7 h 132"/>
              <a:gd name="T22" fmla="*/ 67 w 132"/>
              <a:gd name="T23" fmla="*/ 8 h 132"/>
              <a:gd name="T24" fmla="*/ 60 w 132"/>
              <a:gd name="T25" fmla="*/ 0 h 132"/>
              <a:gd name="T26" fmla="*/ 55 w 132"/>
              <a:gd name="T27" fmla="*/ 9 h 132"/>
              <a:gd name="T28" fmla="*/ 47 w 132"/>
              <a:gd name="T29" fmla="*/ 9 h 132"/>
              <a:gd name="T30" fmla="*/ 35 w 132"/>
              <a:gd name="T31" fmla="*/ 15 h 132"/>
              <a:gd name="T32" fmla="*/ 30 w 132"/>
              <a:gd name="T33" fmla="*/ 21 h 132"/>
              <a:gd name="T34" fmla="*/ 19 w 132"/>
              <a:gd name="T35" fmla="*/ 20 h 132"/>
              <a:gd name="T36" fmla="*/ 21 w 132"/>
              <a:gd name="T37" fmla="*/ 30 h 132"/>
              <a:gd name="T38" fmla="*/ 15 w 132"/>
              <a:gd name="T39" fmla="*/ 35 h 132"/>
              <a:gd name="T40" fmla="*/ 9 w 132"/>
              <a:gd name="T41" fmla="*/ 47 h 132"/>
              <a:gd name="T42" fmla="*/ 9 w 132"/>
              <a:gd name="T43" fmla="*/ 55 h 132"/>
              <a:gd name="T44" fmla="*/ 0 w 132"/>
              <a:gd name="T45" fmla="*/ 60 h 132"/>
              <a:gd name="T46" fmla="*/ 8 w 132"/>
              <a:gd name="T47" fmla="*/ 68 h 132"/>
              <a:gd name="T48" fmla="*/ 7 w 132"/>
              <a:gd name="T49" fmla="*/ 76 h 132"/>
              <a:gd name="T50" fmla="*/ 10 w 132"/>
              <a:gd name="T51" fmla="*/ 88 h 132"/>
              <a:gd name="T52" fmla="*/ 15 w 132"/>
              <a:gd name="T53" fmla="*/ 94 h 132"/>
              <a:gd name="T54" fmla="*/ 12 w 132"/>
              <a:gd name="T55" fmla="*/ 104 h 132"/>
              <a:gd name="T56" fmla="*/ 23 w 132"/>
              <a:gd name="T57" fmla="*/ 104 h 132"/>
              <a:gd name="T58" fmla="*/ 28 w 132"/>
              <a:gd name="T59" fmla="*/ 110 h 132"/>
              <a:gd name="T60" fmla="*/ 28 w 132"/>
              <a:gd name="T61" fmla="*/ 120 h 132"/>
              <a:gd name="T62" fmla="*/ 38 w 132"/>
              <a:gd name="T63" fmla="*/ 117 h 132"/>
              <a:gd name="T64" fmla="*/ 44 w 132"/>
              <a:gd name="T65" fmla="*/ 122 h 132"/>
              <a:gd name="T66" fmla="*/ 57 w 132"/>
              <a:gd name="T67" fmla="*/ 125 h 132"/>
              <a:gd name="T68" fmla="*/ 65 w 132"/>
              <a:gd name="T69" fmla="*/ 124 h 132"/>
              <a:gd name="T70" fmla="*/ 72 w 132"/>
              <a:gd name="T71" fmla="*/ 132 h 132"/>
              <a:gd name="T72" fmla="*/ 77 w 132"/>
              <a:gd name="T73" fmla="*/ 123 h 132"/>
              <a:gd name="T74" fmla="*/ 85 w 132"/>
              <a:gd name="T75" fmla="*/ 123 h 132"/>
              <a:gd name="T76" fmla="*/ 97 w 132"/>
              <a:gd name="T77" fmla="*/ 118 h 132"/>
              <a:gd name="T78" fmla="*/ 102 w 132"/>
              <a:gd name="T79" fmla="*/ 111 h 132"/>
              <a:gd name="T80" fmla="*/ 113 w 132"/>
              <a:gd name="T81" fmla="*/ 113 h 132"/>
              <a:gd name="T82" fmla="*/ 111 w 132"/>
              <a:gd name="T83" fmla="*/ 102 h 132"/>
              <a:gd name="T84" fmla="*/ 117 w 132"/>
              <a:gd name="T85" fmla="*/ 97 h 132"/>
              <a:gd name="T86" fmla="*/ 123 w 132"/>
              <a:gd name="T87" fmla="*/ 86 h 132"/>
              <a:gd name="T88" fmla="*/ 123 w 132"/>
              <a:gd name="T89" fmla="*/ 78 h 132"/>
              <a:gd name="T90" fmla="*/ 132 w 132"/>
              <a:gd name="T91" fmla="*/ 7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2" h="132">
                <a:moveTo>
                  <a:pt x="126" y="65"/>
                </a:moveTo>
                <a:cubicBezTo>
                  <a:pt x="124" y="65"/>
                  <a:pt x="124" y="65"/>
                  <a:pt x="124" y="65"/>
                </a:cubicBezTo>
                <a:cubicBezTo>
                  <a:pt x="124" y="62"/>
                  <a:pt x="124" y="60"/>
                  <a:pt x="123" y="57"/>
                </a:cubicBezTo>
                <a:cubicBezTo>
                  <a:pt x="125" y="57"/>
                  <a:pt x="125" y="57"/>
                  <a:pt x="125" y="57"/>
                </a:cubicBezTo>
                <a:cubicBezTo>
                  <a:pt x="130" y="56"/>
                  <a:pt x="131" y="53"/>
                  <a:pt x="130" y="49"/>
                </a:cubicBezTo>
                <a:cubicBezTo>
                  <a:pt x="129" y="46"/>
                  <a:pt x="127" y="43"/>
                  <a:pt x="122" y="45"/>
                </a:cubicBezTo>
                <a:cubicBezTo>
                  <a:pt x="120" y="45"/>
                  <a:pt x="120" y="45"/>
                  <a:pt x="120" y="45"/>
                </a:cubicBezTo>
                <a:cubicBezTo>
                  <a:pt x="119" y="43"/>
                  <a:pt x="118" y="41"/>
                  <a:pt x="117" y="38"/>
                </a:cubicBezTo>
                <a:cubicBezTo>
                  <a:pt x="119" y="37"/>
                  <a:pt x="119" y="37"/>
                  <a:pt x="119" y="37"/>
                </a:cubicBezTo>
                <a:cubicBezTo>
                  <a:pt x="123" y="34"/>
                  <a:pt x="122" y="31"/>
                  <a:pt x="120" y="28"/>
                </a:cubicBezTo>
                <a:cubicBezTo>
                  <a:pt x="118" y="25"/>
                  <a:pt x="115" y="24"/>
                  <a:pt x="111" y="27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09" y="27"/>
                  <a:pt x="108" y="26"/>
                  <a:pt x="107" y="25"/>
                </a:cubicBezTo>
                <a:cubicBezTo>
                  <a:pt x="106" y="24"/>
                  <a:pt x="105" y="24"/>
                  <a:pt x="104" y="23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8" y="17"/>
                  <a:pt x="107" y="14"/>
                  <a:pt x="104" y="12"/>
                </a:cubicBezTo>
                <a:cubicBezTo>
                  <a:pt x="101" y="10"/>
                  <a:pt x="98" y="10"/>
                  <a:pt x="95" y="14"/>
                </a:cubicBezTo>
                <a:cubicBezTo>
                  <a:pt x="94" y="15"/>
                  <a:pt x="94" y="15"/>
                  <a:pt x="94" y="15"/>
                </a:cubicBezTo>
                <a:cubicBezTo>
                  <a:pt x="92" y="14"/>
                  <a:pt x="89" y="13"/>
                  <a:pt x="87" y="12"/>
                </a:cubicBezTo>
                <a:cubicBezTo>
                  <a:pt x="88" y="10"/>
                  <a:pt x="88" y="10"/>
                  <a:pt x="88" y="10"/>
                </a:cubicBezTo>
                <a:cubicBezTo>
                  <a:pt x="89" y="6"/>
                  <a:pt x="87" y="3"/>
                  <a:pt x="83" y="2"/>
                </a:cubicBezTo>
                <a:cubicBezTo>
                  <a:pt x="80" y="2"/>
                  <a:pt x="77" y="2"/>
                  <a:pt x="75" y="7"/>
                </a:cubicBezTo>
                <a:cubicBezTo>
                  <a:pt x="75" y="9"/>
                  <a:pt x="75" y="9"/>
                  <a:pt x="75" y="9"/>
                </a:cubicBezTo>
                <a:cubicBezTo>
                  <a:pt x="72" y="9"/>
                  <a:pt x="70" y="8"/>
                  <a:pt x="67" y="8"/>
                </a:cubicBezTo>
                <a:cubicBezTo>
                  <a:pt x="67" y="6"/>
                  <a:pt x="67" y="6"/>
                  <a:pt x="67" y="6"/>
                </a:cubicBezTo>
                <a:cubicBezTo>
                  <a:pt x="67" y="1"/>
                  <a:pt x="64" y="0"/>
                  <a:pt x="60" y="0"/>
                </a:cubicBezTo>
                <a:cubicBezTo>
                  <a:pt x="57" y="1"/>
                  <a:pt x="54" y="2"/>
                  <a:pt x="55" y="7"/>
                </a:cubicBezTo>
                <a:cubicBezTo>
                  <a:pt x="55" y="9"/>
                  <a:pt x="55" y="9"/>
                  <a:pt x="55" y="9"/>
                </a:cubicBezTo>
                <a:cubicBezTo>
                  <a:pt x="52" y="10"/>
                  <a:pt x="50" y="11"/>
                  <a:pt x="47" y="11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5"/>
                  <a:pt x="41" y="5"/>
                  <a:pt x="38" y="6"/>
                </a:cubicBezTo>
                <a:cubicBezTo>
                  <a:pt x="35" y="8"/>
                  <a:pt x="33" y="10"/>
                  <a:pt x="35" y="15"/>
                </a:cubicBezTo>
                <a:cubicBezTo>
                  <a:pt x="36" y="17"/>
                  <a:pt x="36" y="17"/>
                  <a:pt x="36" y="17"/>
                </a:cubicBezTo>
                <a:cubicBezTo>
                  <a:pt x="34" y="18"/>
                  <a:pt x="32" y="19"/>
                  <a:pt x="30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5" y="16"/>
                  <a:pt x="22" y="17"/>
                  <a:pt x="19" y="20"/>
                </a:cubicBezTo>
                <a:cubicBezTo>
                  <a:pt x="17" y="22"/>
                  <a:pt x="16" y="25"/>
                  <a:pt x="19" y="29"/>
                </a:cubicBezTo>
                <a:cubicBezTo>
                  <a:pt x="21" y="30"/>
                  <a:pt x="21" y="30"/>
                  <a:pt x="21" y="30"/>
                </a:cubicBezTo>
                <a:cubicBezTo>
                  <a:pt x="19" y="32"/>
                  <a:pt x="18" y="34"/>
                  <a:pt x="17" y="36"/>
                </a:cubicBezTo>
                <a:cubicBezTo>
                  <a:pt x="15" y="35"/>
                  <a:pt x="15" y="35"/>
                  <a:pt x="15" y="35"/>
                </a:cubicBezTo>
                <a:cubicBezTo>
                  <a:pt x="10" y="33"/>
                  <a:pt x="8" y="35"/>
                  <a:pt x="6" y="38"/>
                </a:cubicBezTo>
                <a:cubicBezTo>
                  <a:pt x="5" y="41"/>
                  <a:pt x="5" y="45"/>
                  <a:pt x="9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0" y="50"/>
                  <a:pt x="10" y="52"/>
                  <a:pt x="9" y="55"/>
                </a:cubicBezTo>
                <a:cubicBezTo>
                  <a:pt x="7" y="55"/>
                  <a:pt x="7" y="55"/>
                  <a:pt x="7" y="55"/>
                </a:cubicBezTo>
                <a:cubicBezTo>
                  <a:pt x="2" y="54"/>
                  <a:pt x="1" y="57"/>
                  <a:pt x="0" y="60"/>
                </a:cubicBezTo>
                <a:cubicBezTo>
                  <a:pt x="0" y="64"/>
                  <a:pt x="1" y="67"/>
                  <a:pt x="6" y="67"/>
                </a:cubicBezTo>
                <a:cubicBezTo>
                  <a:pt x="8" y="68"/>
                  <a:pt x="8" y="68"/>
                  <a:pt x="8" y="68"/>
                </a:cubicBezTo>
                <a:cubicBezTo>
                  <a:pt x="8" y="70"/>
                  <a:pt x="8" y="73"/>
                  <a:pt x="9" y="75"/>
                </a:cubicBezTo>
                <a:cubicBezTo>
                  <a:pt x="7" y="76"/>
                  <a:pt x="7" y="76"/>
                  <a:pt x="7" y="76"/>
                </a:cubicBezTo>
                <a:cubicBezTo>
                  <a:pt x="2" y="77"/>
                  <a:pt x="1" y="80"/>
                  <a:pt x="2" y="83"/>
                </a:cubicBezTo>
                <a:cubicBezTo>
                  <a:pt x="3" y="87"/>
                  <a:pt x="5" y="89"/>
                  <a:pt x="10" y="88"/>
                </a:cubicBezTo>
                <a:cubicBezTo>
                  <a:pt x="12" y="87"/>
                  <a:pt x="12" y="87"/>
                  <a:pt x="12" y="87"/>
                </a:cubicBezTo>
                <a:cubicBezTo>
                  <a:pt x="13" y="90"/>
                  <a:pt x="14" y="92"/>
                  <a:pt x="15" y="94"/>
                </a:cubicBezTo>
                <a:cubicBezTo>
                  <a:pt x="14" y="95"/>
                  <a:pt x="14" y="95"/>
                  <a:pt x="14" y="95"/>
                </a:cubicBezTo>
                <a:cubicBezTo>
                  <a:pt x="10" y="98"/>
                  <a:pt x="10" y="101"/>
                  <a:pt x="12" y="104"/>
                </a:cubicBezTo>
                <a:cubicBezTo>
                  <a:pt x="14" y="107"/>
                  <a:pt x="17" y="108"/>
                  <a:pt x="21" y="106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3" y="105"/>
                  <a:pt x="24" y="106"/>
                  <a:pt x="25" y="107"/>
                </a:cubicBezTo>
                <a:cubicBezTo>
                  <a:pt x="26" y="108"/>
                  <a:pt x="27" y="109"/>
                  <a:pt x="28" y="110"/>
                </a:cubicBezTo>
                <a:cubicBezTo>
                  <a:pt x="27" y="111"/>
                  <a:pt x="27" y="111"/>
                  <a:pt x="27" y="111"/>
                </a:cubicBezTo>
                <a:cubicBezTo>
                  <a:pt x="24" y="115"/>
                  <a:pt x="25" y="118"/>
                  <a:pt x="28" y="120"/>
                </a:cubicBezTo>
                <a:cubicBezTo>
                  <a:pt x="31" y="122"/>
                  <a:pt x="34" y="123"/>
                  <a:pt x="37" y="119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0" y="118"/>
                  <a:pt x="43" y="119"/>
                  <a:pt x="45" y="120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43" y="127"/>
                  <a:pt x="46" y="129"/>
                  <a:pt x="49" y="130"/>
                </a:cubicBezTo>
                <a:cubicBezTo>
                  <a:pt x="52" y="131"/>
                  <a:pt x="55" y="130"/>
                  <a:pt x="57" y="125"/>
                </a:cubicBezTo>
                <a:cubicBezTo>
                  <a:pt x="57" y="123"/>
                  <a:pt x="57" y="123"/>
                  <a:pt x="57" y="123"/>
                </a:cubicBezTo>
                <a:cubicBezTo>
                  <a:pt x="60" y="124"/>
                  <a:pt x="62" y="124"/>
                  <a:pt x="65" y="124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65" y="131"/>
                  <a:pt x="68" y="132"/>
                  <a:pt x="72" y="132"/>
                </a:cubicBezTo>
                <a:cubicBezTo>
                  <a:pt x="75" y="132"/>
                  <a:pt x="78" y="130"/>
                  <a:pt x="78" y="125"/>
                </a:cubicBezTo>
                <a:cubicBezTo>
                  <a:pt x="77" y="123"/>
                  <a:pt x="77" y="123"/>
                  <a:pt x="77" y="123"/>
                </a:cubicBezTo>
                <a:cubicBezTo>
                  <a:pt x="80" y="123"/>
                  <a:pt x="82" y="122"/>
                  <a:pt x="85" y="121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8" y="127"/>
                  <a:pt x="91" y="128"/>
                  <a:pt x="94" y="126"/>
                </a:cubicBezTo>
                <a:cubicBezTo>
                  <a:pt x="97" y="125"/>
                  <a:pt x="99" y="122"/>
                  <a:pt x="97" y="118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8" y="114"/>
                  <a:pt x="100" y="113"/>
                  <a:pt x="102" y="111"/>
                </a:cubicBezTo>
                <a:cubicBezTo>
                  <a:pt x="104" y="113"/>
                  <a:pt x="104" y="113"/>
                  <a:pt x="104" y="113"/>
                </a:cubicBezTo>
                <a:cubicBezTo>
                  <a:pt x="107" y="116"/>
                  <a:pt x="110" y="115"/>
                  <a:pt x="113" y="113"/>
                </a:cubicBezTo>
                <a:cubicBezTo>
                  <a:pt x="115" y="110"/>
                  <a:pt x="116" y="107"/>
                  <a:pt x="113" y="104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113" y="100"/>
                  <a:pt x="114" y="98"/>
                  <a:pt x="116" y="96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122" y="99"/>
                  <a:pt x="124" y="97"/>
                  <a:pt x="126" y="94"/>
                </a:cubicBezTo>
                <a:cubicBezTo>
                  <a:pt x="127" y="91"/>
                  <a:pt x="127" y="88"/>
                  <a:pt x="123" y="86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2" y="82"/>
                  <a:pt x="122" y="80"/>
                  <a:pt x="123" y="78"/>
                </a:cubicBezTo>
                <a:cubicBezTo>
                  <a:pt x="125" y="78"/>
                  <a:pt x="125" y="78"/>
                  <a:pt x="125" y="78"/>
                </a:cubicBezTo>
                <a:cubicBezTo>
                  <a:pt x="130" y="78"/>
                  <a:pt x="131" y="75"/>
                  <a:pt x="132" y="72"/>
                </a:cubicBezTo>
                <a:cubicBezTo>
                  <a:pt x="132" y="68"/>
                  <a:pt x="131" y="66"/>
                  <a:pt x="126" y="65"/>
                </a:cubicBezTo>
                <a:close/>
              </a:path>
            </a:pathLst>
          </a:custGeom>
          <a:solidFill>
            <a:srgbClr val="4014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Freeform 14">
            <a:extLst>
              <a:ext uri="{FF2B5EF4-FFF2-40B4-BE49-F238E27FC236}">
                <a16:creationId xmlns:a16="http://schemas.microsoft.com/office/drawing/2014/main" id="{5C1D083D-F86E-4BF3-85A3-AC48C6B0A2DC}"/>
              </a:ext>
            </a:extLst>
          </p:cNvPr>
          <p:cNvSpPr>
            <a:spLocks/>
          </p:cNvSpPr>
          <p:nvPr/>
        </p:nvSpPr>
        <p:spPr bwMode="auto">
          <a:xfrm>
            <a:off x="8726905" y="2988874"/>
            <a:ext cx="296863" cy="296863"/>
          </a:xfrm>
          <a:custGeom>
            <a:avLst/>
            <a:gdLst>
              <a:gd name="T0" fmla="*/ 81 w 87"/>
              <a:gd name="T1" fmla="*/ 43 h 87"/>
              <a:gd name="T2" fmla="*/ 82 w 87"/>
              <a:gd name="T3" fmla="*/ 37 h 87"/>
              <a:gd name="T4" fmla="*/ 80 w 87"/>
              <a:gd name="T5" fmla="*/ 29 h 87"/>
              <a:gd name="T6" fmla="*/ 76 w 87"/>
              <a:gd name="T7" fmla="*/ 25 h 87"/>
              <a:gd name="T8" fmla="*/ 79 w 87"/>
              <a:gd name="T9" fmla="*/ 19 h 87"/>
              <a:gd name="T10" fmla="*/ 72 w 87"/>
              <a:gd name="T11" fmla="*/ 18 h 87"/>
              <a:gd name="T12" fmla="*/ 68 w 87"/>
              <a:gd name="T13" fmla="*/ 15 h 87"/>
              <a:gd name="T14" fmla="*/ 68 w 87"/>
              <a:gd name="T15" fmla="*/ 8 h 87"/>
              <a:gd name="T16" fmla="*/ 61 w 87"/>
              <a:gd name="T17" fmla="*/ 10 h 87"/>
              <a:gd name="T18" fmla="*/ 57 w 87"/>
              <a:gd name="T19" fmla="*/ 7 h 87"/>
              <a:gd name="T20" fmla="*/ 49 w 87"/>
              <a:gd name="T21" fmla="*/ 5 h 87"/>
              <a:gd name="T22" fmla="*/ 44 w 87"/>
              <a:gd name="T23" fmla="*/ 5 h 87"/>
              <a:gd name="T24" fmla="*/ 39 w 87"/>
              <a:gd name="T25" fmla="*/ 0 h 87"/>
              <a:gd name="T26" fmla="*/ 36 w 87"/>
              <a:gd name="T27" fmla="*/ 6 h 87"/>
              <a:gd name="T28" fmla="*/ 30 w 87"/>
              <a:gd name="T29" fmla="*/ 6 h 87"/>
              <a:gd name="T30" fmla="*/ 23 w 87"/>
              <a:gd name="T31" fmla="*/ 10 h 87"/>
              <a:gd name="T32" fmla="*/ 19 w 87"/>
              <a:gd name="T33" fmla="*/ 14 h 87"/>
              <a:gd name="T34" fmla="*/ 12 w 87"/>
              <a:gd name="T35" fmla="*/ 13 h 87"/>
              <a:gd name="T36" fmla="*/ 13 w 87"/>
              <a:gd name="T37" fmla="*/ 20 h 87"/>
              <a:gd name="T38" fmla="*/ 9 w 87"/>
              <a:gd name="T39" fmla="*/ 23 h 87"/>
              <a:gd name="T40" fmla="*/ 6 w 87"/>
              <a:gd name="T41" fmla="*/ 31 h 87"/>
              <a:gd name="T42" fmla="*/ 6 w 87"/>
              <a:gd name="T43" fmla="*/ 36 h 87"/>
              <a:gd name="T44" fmla="*/ 0 w 87"/>
              <a:gd name="T45" fmla="*/ 40 h 87"/>
              <a:gd name="T46" fmla="*/ 5 w 87"/>
              <a:gd name="T47" fmla="*/ 44 h 87"/>
              <a:gd name="T48" fmla="*/ 4 w 87"/>
              <a:gd name="T49" fmla="*/ 50 h 87"/>
              <a:gd name="T50" fmla="*/ 6 w 87"/>
              <a:gd name="T51" fmla="*/ 58 h 87"/>
              <a:gd name="T52" fmla="*/ 10 w 87"/>
              <a:gd name="T53" fmla="*/ 62 h 87"/>
              <a:gd name="T54" fmla="*/ 7 w 87"/>
              <a:gd name="T55" fmla="*/ 68 h 87"/>
              <a:gd name="T56" fmla="*/ 14 w 87"/>
              <a:gd name="T57" fmla="*/ 69 h 87"/>
              <a:gd name="T58" fmla="*/ 18 w 87"/>
              <a:gd name="T59" fmla="*/ 72 h 87"/>
              <a:gd name="T60" fmla="*/ 18 w 87"/>
              <a:gd name="T61" fmla="*/ 79 h 87"/>
              <a:gd name="T62" fmla="*/ 25 w 87"/>
              <a:gd name="T63" fmla="*/ 77 h 87"/>
              <a:gd name="T64" fmla="*/ 29 w 87"/>
              <a:gd name="T65" fmla="*/ 80 h 87"/>
              <a:gd name="T66" fmla="*/ 37 w 87"/>
              <a:gd name="T67" fmla="*/ 83 h 87"/>
              <a:gd name="T68" fmla="*/ 42 w 87"/>
              <a:gd name="T69" fmla="*/ 82 h 87"/>
              <a:gd name="T70" fmla="*/ 47 w 87"/>
              <a:gd name="T71" fmla="*/ 87 h 87"/>
              <a:gd name="T72" fmla="*/ 50 w 87"/>
              <a:gd name="T73" fmla="*/ 81 h 87"/>
              <a:gd name="T74" fmla="*/ 56 w 87"/>
              <a:gd name="T75" fmla="*/ 81 h 87"/>
              <a:gd name="T76" fmla="*/ 63 w 87"/>
              <a:gd name="T77" fmla="*/ 77 h 87"/>
              <a:gd name="T78" fmla="*/ 67 w 87"/>
              <a:gd name="T79" fmla="*/ 73 h 87"/>
              <a:gd name="T80" fmla="*/ 74 w 87"/>
              <a:gd name="T81" fmla="*/ 74 h 87"/>
              <a:gd name="T82" fmla="*/ 73 w 87"/>
              <a:gd name="T83" fmla="*/ 67 h 87"/>
              <a:gd name="T84" fmla="*/ 77 w 87"/>
              <a:gd name="T85" fmla="*/ 64 h 87"/>
              <a:gd name="T86" fmla="*/ 80 w 87"/>
              <a:gd name="T87" fmla="*/ 56 h 87"/>
              <a:gd name="T88" fmla="*/ 80 w 87"/>
              <a:gd name="T89" fmla="*/ 51 h 87"/>
              <a:gd name="T90" fmla="*/ 86 w 87"/>
              <a:gd name="T91" fmla="*/ 4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7" h="87">
                <a:moveTo>
                  <a:pt x="83" y="43"/>
                </a:moveTo>
                <a:cubicBezTo>
                  <a:pt x="81" y="43"/>
                  <a:pt x="81" y="43"/>
                  <a:pt x="81" y="43"/>
                </a:cubicBezTo>
                <a:cubicBezTo>
                  <a:pt x="81" y="41"/>
                  <a:pt x="81" y="39"/>
                  <a:pt x="81" y="38"/>
                </a:cubicBezTo>
                <a:cubicBezTo>
                  <a:pt x="82" y="37"/>
                  <a:pt x="82" y="37"/>
                  <a:pt x="82" y="37"/>
                </a:cubicBezTo>
                <a:cubicBezTo>
                  <a:pt x="85" y="37"/>
                  <a:pt x="86" y="35"/>
                  <a:pt x="85" y="32"/>
                </a:cubicBezTo>
                <a:cubicBezTo>
                  <a:pt x="84" y="30"/>
                  <a:pt x="83" y="29"/>
                  <a:pt x="80" y="29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28"/>
                  <a:pt x="77" y="27"/>
                  <a:pt x="76" y="25"/>
                </a:cubicBezTo>
                <a:cubicBezTo>
                  <a:pt x="78" y="24"/>
                  <a:pt x="78" y="24"/>
                  <a:pt x="78" y="24"/>
                </a:cubicBezTo>
                <a:cubicBezTo>
                  <a:pt x="80" y="23"/>
                  <a:pt x="80" y="20"/>
                  <a:pt x="79" y="19"/>
                </a:cubicBezTo>
                <a:cubicBezTo>
                  <a:pt x="77" y="17"/>
                  <a:pt x="75" y="16"/>
                  <a:pt x="73" y="18"/>
                </a:cubicBezTo>
                <a:cubicBezTo>
                  <a:pt x="72" y="18"/>
                  <a:pt x="72" y="18"/>
                  <a:pt x="72" y="18"/>
                </a:cubicBezTo>
                <a:cubicBezTo>
                  <a:pt x="71" y="18"/>
                  <a:pt x="71" y="17"/>
                  <a:pt x="70" y="17"/>
                </a:cubicBezTo>
                <a:cubicBezTo>
                  <a:pt x="69" y="16"/>
                  <a:pt x="69" y="15"/>
                  <a:pt x="68" y="15"/>
                </a:cubicBezTo>
                <a:cubicBezTo>
                  <a:pt x="69" y="14"/>
                  <a:pt x="69" y="14"/>
                  <a:pt x="69" y="14"/>
                </a:cubicBezTo>
                <a:cubicBezTo>
                  <a:pt x="71" y="11"/>
                  <a:pt x="70" y="9"/>
                  <a:pt x="68" y="8"/>
                </a:cubicBezTo>
                <a:cubicBezTo>
                  <a:pt x="66" y="7"/>
                  <a:pt x="64" y="6"/>
                  <a:pt x="62" y="9"/>
                </a:cubicBezTo>
                <a:cubicBezTo>
                  <a:pt x="61" y="10"/>
                  <a:pt x="61" y="10"/>
                  <a:pt x="61" y="10"/>
                </a:cubicBezTo>
                <a:cubicBezTo>
                  <a:pt x="60" y="9"/>
                  <a:pt x="58" y="9"/>
                  <a:pt x="57" y="8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4"/>
                  <a:pt x="57" y="2"/>
                  <a:pt x="54" y="2"/>
                </a:cubicBezTo>
                <a:cubicBezTo>
                  <a:pt x="52" y="1"/>
                  <a:pt x="50" y="1"/>
                  <a:pt x="49" y="5"/>
                </a:cubicBezTo>
                <a:cubicBezTo>
                  <a:pt x="49" y="6"/>
                  <a:pt x="49" y="6"/>
                  <a:pt x="49" y="6"/>
                </a:cubicBezTo>
                <a:cubicBezTo>
                  <a:pt x="47" y="6"/>
                  <a:pt x="46" y="5"/>
                  <a:pt x="44" y="5"/>
                </a:cubicBezTo>
                <a:cubicBezTo>
                  <a:pt x="44" y="4"/>
                  <a:pt x="44" y="4"/>
                  <a:pt x="44" y="4"/>
                </a:cubicBezTo>
                <a:cubicBezTo>
                  <a:pt x="43" y="1"/>
                  <a:pt x="42" y="0"/>
                  <a:pt x="39" y="0"/>
                </a:cubicBezTo>
                <a:cubicBezTo>
                  <a:pt x="37" y="0"/>
                  <a:pt x="35" y="2"/>
                  <a:pt x="35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4" y="6"/>
                  <a:pt x="32" y="7"/>
                  <a:pt x="31" y="7"/>
                </a:cubicBezTo>
                <a:cubicBezTo>
                  <a:pt x="30" y="6"/>
                  <a:pt x="30" y="6"/>
                  <a:pt x="30" y="6"/>
                </a:cubicBezTo>
                <a:cubicBezTo>
                  <a:pt x="29" y="3"/>
                  <a:pt x="27" y="3"/>
                  <a:pt x="25" y="4"/>
                </a:cubicBezTo>
                <a:cubicBezTo>
                  <a:pt x="23" y="5"/>
                  <a:pt x="21" y="7"/>
                  <a:pt x="23" y="10"/>
                </a:cubicBezTo>
                <a:cubicBezTo>
                  <a:pt x="23" y="11"/>
                  <a:pt x="23" y="11"/>
                  <a:pt x="23" y="11"/>
                </a:cubicBezTo>
                <a:cubicBezTo>
                  <a:pt x="22" y="12"/>
                  <a:pt x="20" y="13"/>
                  <a:pt x="19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6" y="11"/>
                  <a:pt x="14" y="11"/>
                  <a:pt x="12" y="13"/>
                </a:cubicBezTo>
                <a:cubicBezTo>
                  <a:pt x="11" y="14"/>
                  <a:pt x="10" y="16"/>
                  <a:pt x="12" y="19"/>
                </a:cubicBezTo>
                <a:cubicBezTo>
                  <a:pt x="13" y="20"/>
                  <a:pt x="13" y="20"/>
                  <a:pt x="13" y="20"/>
                </a:cubicBezTo>
                <a:cubicBezTo>
                  <a:pt x="12" y="21"/>
                  <a:pt x="11" y="22"/>
                  <a:pt x="10" y="24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2"/>
                  <a:pt x="5" y="23"/>
                  <a:pt x="4" y="25"/>
                </a:cubicBezTo>
                <a:cubicBezTo>
                  <a:pt x="3" y="27"/>
                  <a:pt x="3" y="29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6" y="33"/>
                  <a:pt x="6" y="34"/>
                  <a:pt x="6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1" y="36"/>
                  <a:pt x="0" y="37"/>
                  <a:pt x="0" y="40"/>
                </a:cubicBezTo>
                <a:cubicBezTo>
                  <a:pt x="0" y="42"/>
                  <a:pt x="0" y="44"/>
                  <a:pt x="4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6"/>
                  <a:pt x="5" y="48"/>
                  <a:pt x="5" y="49"/>
                </a:cubicBezTo>
                <a:cubicBezTo>
                  <a:pt x="4" y="50"/>
                  <a:pt x="4" y="50"/>
                  <a:pt x="4" y="50"/>
                </a:cubicBezTo>
                <a:cubicBezTo>
                  <a:pt x="1" y="51"/>
                  <a:pt x="0" y="53"/>
                  <a:pt x="1" y="55"/>
                </a:cubicBezTo>
                <a:cubicBezTo>
                  <a:pt x="2" y="57"/>
                  <a:pt x="3" y="59"/>
                  <a:pt x="6" y="58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59"/>
                  <a:pt x="9" y="60"/>
                  <a:pt x="10" y="62"/>
                </a:cubicBezTo>
                <a:cubicBezTo>
                  <a:pt x="8" y="63"/>
                  <a:pt x="8" y="63"/>
                  <a:pt x="8" y="63"/>
                </a:cubicBezTo>
                <a:cubicBezTo>
                  <a:pt x="6" y="65"/>
                  <a:pt x="6" y="67"/>
                  <a:pt x="7" y="68"/>
                </a:cubicBezTo>
                <a:cubicBezTo>
                  <a:pt x="9" y="70"/>
                  <a:pt x="11" y="71"/>
                  <a:pt x="1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5" y="69"/>
                  <a:pt x="15" y="70"/>
                  <a:pt x="16" y="71"/>
                </a:cubicBezTo>
                <a:cubicBezTo>
                  <a:pt x="17" y="71"/>
                  <a:pt x="17" y="72"/>
                  <a:pt x="18" y="72"/>
                </a:cubicBezTo>
                <a:cubicBezTo>
                  <a:pt x="17" y="73"/>
                  <a:pt x="17" y="73"/>
                  <a:pt x="17" y="73"/>
                </a:cubicBezTo>
                <a:cubicBezTo>
                  <a:pt x="15" y="76"/>
                  <a:pt x="16" y="78"/>
                  <a:pt x="18" y="79"/>
                </a:cubicBezTo>
                <a:cubicBezTo>
                  <a:pt x="20" y="80"/>
                  <a:pt x="22" y="81"/>
                  <a:pt x="24" y="78"/>
                </a:cubicBezTo>
                <a:cubicBezTo>
                  <a:pt x="25" y="77"/>
                  <a:pt x="25" y="77"/>
                  <a:pt x="25" y="77"/>
                </a:cubicBezTo>
                <a:cubicBezTo>
                  <a:pt x="26" y="78"/>
                  <a:pt x="28" y="79"/>
                  <a:pt x="29" y="79"/>
                </a:cubicBezTo>
                <a:cubicBezTo>
                  <a:pt x="29" y="80"/>
                  <a:pt x="29" y="80"/>
                  <a:pt x="29" y="80"/>
                </a:cubicBezTo>
                <a:cubicBezTo>
                  <a:pt x="28" y="84"/>
                  <a:pt x="30" y="85"/>
                  <a:pt x="32" y="86"/>
                </a:cubicBezTo>
                <a:cubicBezTo>
                  <a:pt x="34" y="86"/>
                  <a:pt x="36" y="86"/>
                  <a:pt x="37" y="83"/>
                </a:cubicBezTo>
                <a:cubicBezTo>
                  <a:pt x="37" y="81"/>
                  <a:pt x="37" y="81"/>
                  <a:pt x="37" y="81"/>
                </a:cubicBezTo>
                <a:cubicBezTo>
                  <a:pt x="39" y="81"/>
                  <a:pt x="41" y="82"/>
                  <a:pt x="42" y="82"/>
                </a:cubicBezTo>
                <a:cubicBezTo>
                  <a:pt x="42" y="83"/>
                  <a:pt x="42" y="83"/>
                  <a:pt x="42" y="83"/>
                </a:cubicBezTo>
                <a:cubicBezTo>
                  <a:pt x="43" y="86"/>
                  <a:pt x="45" y="87"/>
                  <a:pt x="47" y="87"/>
                </a:cubicBezTo>
                <a:cubicBezTo>
                  <a:pt x="49" y="87"/>
                  <a:pt x="51" y="86"/>
                  <a:pt x="51" y="82"/>
                </a:cubicBezTo>
                <a:cubicBezTo>
                  <a:pt x="50" y="81"/>
                  <a:pt x="50" y="81"/>
                  <a:pt x="50" y="81"/>
                </a:cubicBezTo>
                <a:cubicBezTo>
                  <a:pt x="52" y="81"/>
                  <a:pt x="54" y="80"/>
                  <a:pt x="55" y="80"/>
                </a:cubicBezTo>
                <a:cubicBezTo>
                  <a:pt x="56" y="81"/>
                  <a:pt x="56" y="81"/>
                  <a:pt x="56" y="81"/>
                </a:cubicBezTo>
                <a:cubicBezTo>
                  <a:pt x="57" y="84"/>
                  <a:pt x="59" y="84"/>
                  <a:pt x="61" y="83"/>
                </a:cubicBezTo>
                <a:cubicBezTo>
                  <a:pt x="63" y="82"/>
                  <a:pt x="65" y="80"/>
                  <a:pt x="63" y="77"/>
                </a:cubicBezTo>
                <a:cubicBezTo>
                  <a:pt x="63" y="76"/>
                  <a:pt x="63" y="76"/>
                  <a:pt x="63" y="76"/>
                </a:cubicBezTo>
                <a:cubicBezTo>
                  <a:pt x="64" y="75"/>
                  <a:pt x="66" y="74"/>
                  <a:pt x="67" y="73"/>
                </a:cubicBezTo>
                <a:cubicBezTo>
                  <a:pt x="68" y="74"/>
                  <a:pt x="68" y="74"/>
                  <a:pt x="68" y="74"/>
                </a:cubicBezTo>
                <a:cubicBezTo>
                  <a:pt x="70" y="77"/>
                  <a:pt x="72" y="76"/>
                  <a:pt x="74" y="74"/>
                </a:cubicBezTo>
                <a:cubicBezTo>
                  <a:pt x="75" y="73"/>
                  <a:pt x="76" y="71"/>
                  <a:pt x="74" y="68"/>
                </a:cubicBezTo>
                <a:cubicBezTo>
                  <a:pt x="73" y="67"/>
                  <a:pt x="73" y="67"/>
                  <a:pt x="73" y="67"/>
                </a:cubicBezTo>
                <a:cubicBezTo>
                  <a:pt x="74" y="66"/>
                  <a:pt x="75" y="65"/>
                  <a:pt x="76" y="63"/>
                </a:cubicBezTo>
                <a:cubicBezTo>
                  <a:pt x="77" y="64"/>
                  <a:pt x="77" y="64"/>
                  <a:pt x="77" y="64"/>
                </a:cubicBezTo>
                <a:cubicBezTo>
                  <a:pt x="80" y="65"/>
                  <a:pt x="81" y="64"/>
                  <a:pt x="82" y="62"/>
                </a:cubicBezTo>
                <a:cubicBezTo>
                  <a:pt x="83" y="60"/>
                  <a:pt x="83" y="58"/>
                  <a:pt x="80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80" y="54"/>
                  <a:pt x="80" y="53"/>
                  <a:pt x="80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5" y="51"/>
                  <a:pt x="86" y="50"/>
                  <a:pt x="86" y="47"/>
                </a:cubicBezTo>
                <a:cubicBezTo>
                  <a:pt x="87" y="45"/>
                  <a:pt x="86" y="43"/>
                  <a:pt x="83" y="43"/>
                </a:cubicBezTo>
                <a:close/>
              </a:path>
            </a:pathLst>
          </a:custGeom>
          <a:solidFill>
            <a:srgbClr val="00B2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274F365-464A-484F-940D-32BBE5AD93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14565" r="24559" b="7365"/>
          <a:stretch/>
        </p:blipFill>
        <p:spPr>
          <a:xfrm>
            <a:off x="8446840" y="3937067"/>
            <a:ext cx="1219014" cy="99060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D21842B8-6EBC-455E-A426-EA6878AE4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60" y="49578"/>
            <a:ext cx="10515600" cy="1004320"/>
          </a:xfrm>
        </p:spPr>
        <p:txBody>
          <a:bodyPr/>
          <a:lstStyle/>
          <a:p>
            <a:r>
              <a:rPr lang="es-AR" dirty="0"/>
              <a:t>Laboratorios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3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750"/>
                            </p:stCondLst>
                            <p:childTnLst>
                              <p:par>
                                <p:cTn id="6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250"/>
                            </p:stCondLst>
                            <p:childTnLst>
                              <p:par>
                                <p:cTn id="7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-0.02917 0.05254 C -0.03581 0.06365 -0.03945 0.08009 -0.03945 0.09745 C -0.03945 0.11713 -0.03581 0.1331 -0.02917 0.14398 L 1.45833E-6 0.19676 " pathEditMode="relative" rAng="0" ptsTypes="AAAAA">
                                      <p:cBhvr>
                                        <p:cTn id="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7" grpId="2" animBg="1"/>
      <p:bldP spid="38" grpId="0" animBg="1"/>
      <p:bldP spid="57" grpId="0" animBg="1"/>
      <p:bldP spid="58" grpId="0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6703-3496-48F6-B261-7777482B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Situación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DE73-A183-4E9C-B071-A2B67021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18200" cy="435133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Más del </a:t>
            </a:r>
            <a:r>
              <a:rPr lang="es-ES" b="1" dirty="0"/>
              <a:t>50% del gasto </a:t>
            </a:r>
            <a:r>
              <a:rPr lang="es-ES" dirty="0"/>
              <a:t>en infraestructura, licencias y servicios asociados de una organización suelen ser para entornos no-productivos.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EFF69220-89CE-4FC0-9BB6-9207808E9F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70060" y="1971583"/>
            <a:ext cx="4205380" cy="4205380"/>
          </a:xfrm>
          <a:prstGeom prst="rect">
            <a:avLst/>
          </a:prstGeom>
        </p:spPr>
      </p:pic>
      <p:sp>
        <p:nvSpPr>
          <p:cNvPr id="25" name="TextBox 18">
            <a:extLst>
              <a:ext uri="{FF2B5EF4-FFF2-40B4-BE49-F238E27FC236}">
                <a16:creationId xmlns:a16="http://schemas.microsoft.com/office/drawing/2014/main" id="{873E02FE-9022-4814-9295-9D818A81A74A}"/>
              </a:ext>
            </a:extLst>
          </p:cNvPr>
          <p:cNvSpPr txBox="1"/>
          <p:nvPr/>
        </p:nvSpPr>
        <p:spPr>
          <a:xfrm>
            <a:off x="10023196" y="5916342"/>
            <a:ext cx="2260244" cy="54151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63">
              <a:spcAft>
                <a:spcPts val="600"/>
              </a:spcAft>
            </a:pPr>
            <a:r>
              <a:rPr lang="es-AR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* </a:t>
            </a:r>
            <a:r>
              <a:rPr lang="en-US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Microsoft Build 2017</a:t>
            </a:r>
          </a:p>
        </p:txBody>
      </p:sp>
    </p:spTree>
    <p:extLst>
      <p:ext uri="{BB962C8B-B14F-4D97-AF65-F5344CB8AC3E}">
        <p14:creationId xmlns:p14="http://schemas.microsoft.com/office/powerpoint/2010/main" val="593895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E7BAD30-F890-4F55-93F8-6ED5749C2E57}"/>
              </a:ext>
            </a:extLst>
          </p:cNvPr>
          <p:cNvGrpSpPr/>
          <p:nvPr/>
        </p:nvGrpSpPr>
        <p:grpSpPr>
          <a:xfrm>
            <a:off x="737399" y="1281465"/>
            <a:ext cx="8169299" cy="5321972"/>
            <a:chOff x="1201515" y="760147"/>
            <a:chExt cx="4569344" cy="2946009"/>
          </a:xfrm>
        </p:grpSpPr>
        <p:sp>
          <p:nvSpPr>
            <p:cNvPr id="65" name="Rectangle 7">
              <a:extLst>
                <a:ext uri="{FF2B5EF4-FFF2-40B4-BE49-F238E27FC236}">
                  <a16:creationId xmlns:a16="http://schemas.microsoft.com/office/drawing/2014/main" id="{B5D2CEBE-C9B1-45A6-A9C9-47889323D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751" y="1041935"/>
              <a:ext cx="4274108" cy="266422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065C587-A286-4559-8BF2-EAA2806F5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515" y="760147"/>
              <a:ext cx="501895" cy="501895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F38FBB6-36C6-49D7-8ADE-DBFA527FE7C4}"/>
              </a:ext>
            </a:extLst>
          </p:cNvPr>
          <p:cNvGrpSpPr/>
          <p:nvPr/>
        </p:nvGrpSpPr>
        <p:grpSpPr>
          <a:xfrm>
            <a:off x="9082910" y="2229396"/>
            <a:ext cx="2782888" cy="3582988"/>
            <a:chOff x="4127501" y="1589088"/>
            <a:chExt cx="2782888" cy="3582988"/>
          </a:xfrm>
        </p:grpSpPr>
        <p:sp>
          <p:nvSpPr>
            <p:cNvPr id="68" name="Rectangle 106">
              <a:extLst>
                <a:ext uri="{FF2B5EF4-FFF2-40B4-BE49-F238E27FC236}">
                  <a16:creationId xmlns:a16="http://schemas.microsoft.com/office/drawing/2014/main" id="{37314A9A-F31B-4635-AC47-CE89DA31C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0126" y="3527426"/>
              <a:ext cx="2100263" cy="11588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07">
              <a:extLst>
                <a:ext uri="{FF2B5EF4-FFF2-40B4-BE49-F238E27FC236}">
                  <a16:creationId xmlns:a16="http://schemas.microsoft.com/office/drawing/2014/main" id="{BC2E74EA-B1EF-412E-84C9-DFA1554E3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676" y="1589088"/>
              <a:ext cx="1936750" cy="20542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08">
              <a:extLst>
                <a:ext uri="{FF2B5EF4-FFF2-40B4-BE49-F238E27FC236}">
                  <a16:creationId xmlns:a16="http://schemas.microsoft.com/office/drawing/2014/main" id="{975BFA05-BD32-4C4E-94CA-3CFDFB6DC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6" y="1717676"/>
              <a:ext cx="1670050" cy="1797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9">
              <a:extLst>
                <a:ext uri="{FF2B5EF4-FFF2-40B4-BE49-F238E27FC236}">
                  <a16:creationId xmlns:a16="http://schemas.microsoft.com/office/drawing/2014/main" id="{94294339-C553-42F6-8615-962337D8A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588" y="2703513"/>
              <a:ext cx="328613" cy="687388"/>
            </a:xfrm>
            <a:custGeom>
              <a:avLst/>
              <a:gdLst>
                <a:gd name="T0" fmla="*/ 69 w 125"/>
                <a:gd name="T1" fmla="*/ 263 h 263"/>
                <a:gd name="T2" fmla="*/ 66 w 125"/>
                <a:gd name="T3" fmla="*/ 251 h 263"/>
                <a:gd name="T4" fmla="*/ 0 w 125"/>
                <a:gd name="T5" fmla="*/ 169 h 263"/>
                <a:gd name="T6" fmla="*/ 7 w 125"/>
                <a:gd name="T7" fmla="*/ 158 h 263"/>
                <a:gd name="T8" fmla="*/ 74 w 125"/>
                <a:gd name="T9" fmla="*/ 235 h 263"/>
                <a:gd name="T10" fmla="*/ 90 w 125"/>
                <a:gd name="T11" fmla="*/ 60 h 263"/>
                <a:gd name="T12" fmla="*/ 49 w 125"/>
                <a:gd name="T13" fmla="*/ 8 h 263"/>
                <a:gd name="T14" fmla="*/ 59 w 125"/>
                <a:gd name="T15" fmla="*/ 0 h 263"/>
                <a:gd name="T16" fmla="*/ 102 w 125"/>
                <a:gd name="T17" fmla="*/ 54 h 263"/>
                <a:gd name="T18" fmla="*/ 102 w 125"/>
                <a:gd name="T19" fmla="*/ 54 h 263"/>
                <a:gd name="T20" fmla="*/ 77 w 125"/>
                <a:gd name="T21" fmla="*/ 254 h 263"/>
                <a:gd name="T22" fmla="*/ 69 w 125"/>
                <a:gd name="T23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263">
                  <a:moveTo>
                    <a:pt x="69" y="263"/>
                  </a:moveTo>
                  <a:cubicBezTo>
                    <a:pt x="66" y="251"/>
                    <a:pt x="66" y="251"/>
                    <a:pt x="66" y="251"/>
                  </a:cubicBezTo>
                  <a:cubicBezTo>
                    <a:pt x="53" y="206"/>
                    <a:pt x="0" y="169"/>
                    <a:pt x="0" y="169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9" y="160"/>
                    <a:pt x="56" y="192"/>
                    <a:pt x="74" y="235"/>
                  </a:cubicBezTo>
                  <a:cubicBezTo>
                    <a:pt x="100" y="194"/>
                    <a:pt x="109" y="108"/>
                    <a:pt x="90" y="60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25" y="111"/>
                    <a:pt x="112" y="213"/>
                    <a:pt x="77" y="254"/>
                  </a:cubicBezTo>
                  <a:lnTo>
                    <a:pt x="69" y="26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0">
              <a:extLst>
                <a:ext uri="{FF2B5EF4-FFF2-40B4-BE49-F238E27FC236}">
                  <a16:creationId xmlns:a16="http://schemas.microsoft.com/office/drawing/2014/main" id="{58E08910-808E-46BF-8C13-3D469A3F0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1" y="2703513"/>
              <a:ext cx="139700" cy="157163"/>
            </a:xfrm>
            <a:custGeom>
              <a:avLst/>
              <a:gdLst>
                <a:gd name="T0" fmla="*/ 20 w 88"/>
                <a:gd name="T1" fmla="*/ 99 h 99"/>
                <a:gd name="T2" fmla="*/ 88 w 88"/>
                <a:gd name="T3" fmla="*/ 13 h 99"/>
                <a:gd name="T4" fmla="*/ 72 w 88"/>
                <a:gd name="T5" fmla="*/ 0 h 99"/>
                <a:gd name="T6" fmla="*/ 0 w 88"/>
                <a:gd name="T7" fmla="*/ 89 h 99"/>
                <a:gd name="T8" fmla="*/ 0 w 88"/>
                <a:gd name="T9" fmla="*/ 89 h 99"/>
                <a:gd name="T10" fmla="*/ 20 w 88"/>
                <a:gd name="T1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99">
                  <a:moveTo>
                    <a:pt x="20" y="99"/>
                  </a:moveTo>
                  <a:lnTo>
                    <a:pt x="88" y="13"/>
                  </a:lnTo>
                  <a:lnTo>
                    <a:pt x="72" y="0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0" y="9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A834C213-4E68-45B2-B008-51AAC90F8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1" y="2703513"/>
              <a:ext cx="139700" cy="157163"/>
            </a:xfrm>
            <a:custGeom>
              <a:avLst/>
              <a:gdLst>
                <a:gd name="T0" fmla="*/ 20 w 88"/>
                <a:gd name="T1" fmla="*/ 99 h 99"/>
                <a:gd name="T2" fmla="*/ 88 w 88"/>
                <a:gd name="T3" fmla="*/ 13 h 99"/>
                <a:gd name="T4" fmla="*/ 72 w 88"/>
                <a:gd name="T5" fmla="*/ 0 h 99"/>
                <a:gd name="T6" fmla="*/ 0 w 88"/>
                <a:gd name="T7" fmla="*/ 89 h 99"/>
                <a:gd name="T8" fmla="*/ 0 w 88"/>
                <a:gd name="T9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99">
                  <a:moveTo>
                    <a:pt x="20" y="99"/>
                  </a:moveTo>
                  <a:lnTo>
                    <a:pt x="88" y="13"/>
                  </a:lnTo>
                  <a:lnTo>
                    <a:pt x="72" y="0"/>
                  </a:lnTo>
                  <a:lnTo>
                    <a:pt x="0" y="89"/>
                  </a:ln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2">
              <a:extLst>
                <a:ext uri="{FF2B5EF4-FFF2-40B4-BE49-F238E27FC236}">
                  <a16:creationId xmlns:a16="http://schemas.microsoft.com/office/drawing/2014/main" id="{8F24E970-1999-444E-B826-9832F9422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63" y="1846263"/>
              <a:ext cx="288925" cy="407988"/>
            </a:xfrm>
            <a:custGeom>
              <a:avLst/>
              <a:gdLst>
                <a:gd name="T0" fmla="*/ 80 w 110"/>
                <a:gd name="T1" fmla="*/ 156 h 156"/>
                <a:gd name="T2" fmla="*/ 77 w 110"/>
                <a:gd name="T3" fmla="*/ 143 h 156"/>
                <a:gd name="T4" fmla="*/ 92 w 110"/>
                <a:gd name="T5" fmla="*/ 139 h 156"/>
                <a:gd name="T6" fmla="*/ 18 w 110"/>
                <a:gd name="T7" fmla="*/ 20 h 156"/>
                <a:gd name="T8" fmla="*/ 10 w 110"/>
                <a:gd name="T9" fmla="*/ 29 h 156"/>
                <a:gd name="T10" fmla="*/ 0 w 110"/>
                <a:gd name="T11" fmla="*/ 21 h 156"/>
                <a:gd name="T12" fmla="*/ 13 w 110"/>
                <a:gd name="T13" fmla="*/ 6 h 156"/>
                <a:gd name="T14" fmla="*/ 18 w 110"/>
                <a:gd name="T15" fmla="*/ 0 h 156"/>
                <a:gd name="T16" fmla="*/ 23 w 110"/>
                <a:gd name="T17" fmla="*/ 6 h 156"/>
                <a:gd name="T18" fmla="*/ 107 w 110"/>
                <a:gd name="T19" fmla="*/ 140 h 156"/>
                <a:gd name="T20" fmla="*/ 110 w 110"/>
                <a:gd name="T21" fmla="*/ 146 h 156"/>
                <a:gd name="T22" fmla="*/ 103 w 110"/>
                <a:gd name="T23" fmla="*/ 149 h 156"/>
                <a:gd name="T24" fmla="*/ 80 w 110"/>
                <a:gd name="T2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56">
                  <a:moveTo>
                    <a:pt x="80" y="156"/>
                  </a:moveTo>
                  <a:cubicBezTo>
                    <a:pt x="77" y="143"/>
                    <a:pt x="77" y="143"/>
                    <a:pt x="77" y="143"/>
                  </a:cubicBezTo>
                  <a:cubicBezTo>
                    <a:pt x="82" y="142"/>
                    <a:pt x="87" y="140"/>
                    <a:pt x="92" y="139"/>
                  </a:cubicBezTo>
                  <a:cubicBezTo>
                    <a:pt x="65" y="79"/>
                    <a:pt x="30" y="35"/>
                    <a:pt x="18" y="20"/>
                  </a:cubicBezTo>
                  <a:cubicBezTo>
                    <a:pt x="16" y="22"/>
                    <a:pt x="13" y="25"/>
                    <a:pt x="10" y="2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8" y="11"/>
                    <a:pt x="13" y="6"/>
                    <a:pt x="13" y="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5" y="8"/>
                    <a:pt x="72" y="60"/>
                    <a:pt x="107" y="140"/>
                  </a:cubicBezTo>
                  <a:cubicBezTo>
                    <a:pt x="110" y="146"/>
                    <a:pt x="110" y="146"/>
                    <a:pt x="110" y="146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96" y="151"/>
                    <a:pt x="88" y="154"/>
                    <a:pt x="80" y="156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3">
              <a:extLst>
                <a:ext uri="{FF2B5EF4-FFF2-40B4-BE49-F238E27FC236}">
                  <a16:creationId xmlns:a16="http://schemas.microsoft.com/office/drawing/2014/main" id="{67B4B0A0-13B7-4994-B0B1-D71246464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5601" y="1900238"/>
              <a:ext cx="404813" cy="374650"/>
            </a:xfrm>
            <a:custGeom>
              <a:avLst/>
              <a:gdLst>
                <a:gd name="T0" fmla="*/ 92 w 154"/>
                <a:gd name="T1" fmla="*/ 143 h 143"/>
                <a:gd name="T2" fmla="*/ 7 w 154"/>
                <a:gd name="T3" fmla="*/ 128 h 143"/>
                <a:gd name="T4" fmla="*/ 0 w 154"/>
                <a:gd name="T5" fmla="*/ 125 h 143"/>
                <a:gd name="T6" fmla="*/ 3 w 154"/>
                <a:gd name="T7" fmla="*/ 119 h 143"/>
                <a:gd name="T8" fmla="*/ 74 w 154"/>
                <a:gd name="T9" fmla="*/ 0 h 143"/>
                <a:gd name="T10" fmla="*/ 84 w 154"/>
                <a:gd name="T11" fmla="*/ 8 h 143"/>
                <a:gd name="T12" fmla="*/ 18 w 154"/>
                <a:gd name="T13" fmla="*/ 118 h 143"/>
                <a:gd name="T14" fmla="*/ 92 w 154"/>
                <a:gd name="T15" fmla="*/ 130 h 143"/>
                <a:gd name="T16" fmla="*/ 151 w 154"/>
                <a:gd name="T17" fmla="*/ 122 h 143"/>
                <a:gd name="T18" fmla="*/ 154 w 154"/>
                <a:gd name="T19" fmla="*/ 135 h 143"/>
                <a:gd name="T20" fmla="*/ 92 w 154"/>
                <a:gd name="T2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43">
                  <a:moveTo>
                    <a:pt x="92" y="143"/>
                  </a:moveTo>
                  <a:cubicBezTo>
                    <a:pt x="63" y="143"/>
                    <a:pt x="34" y="138"/>
                    <a:pt x="7" y="12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27" y="63"/>
                    <a:pt x="58" y="21"/>
                    <a:pt x="74" y="0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69" y="27"/>
                    <a:pt x="41" y="67"/>
                    <a:pt x="18" y="118"/>
                  </a:cubicBezTo>
                  <a:cubicBezTo>
                    <a:pt x="42" y="126"/>
                    <a:pt x="67" y="130"/>
                    <a:pt x="92" y="130"/>
                  </a:cubicBezTo>
                  <a:cubicBezTo>
                    <a:pt x="112" y="130"/>
                    <a:pt x="132" y="128"/>
                    <a:pt x="151" y="122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34" y="141"/>
                    <a:pt x="113" y="143"/>
                    <a:pt x="92" y="14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4">
              <a:extLst>
                <a:ext uri="{FF2B5EF4-FFF2-40B4-BE49-F238E27FC236}">
                  <a16:creationId xmlns:a16="http://schemas.microsoft.com/office/drawing/2014/main" id="{7FF31B34-58D0-48EA-A862-3130BA984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211388"/>
              <a:ext cx="220663" cy="936625"/>
            </a:xfrm>
            <a:custGeom>
              <a:avLst/>
              <a:gdLst>
                <a:gd name="T0" fmla="*/ 29 w 84"/>
                <a:gd name="T1" fmla="*/ 358 h 358"/>
                <a:gd name="T2" fmla="*/ 0 w 84"/>
                <a:gd name="T3" fmla="*/ 358 h 358"/>
                <a:gd name="T4" fmla="*/ 0 w 84"/>
                <a:gd name="T5" fmla="*/ 345 h 358"/>
                <a:gd name="T6" fmla="*/ 21 w 84"/>
                <a:gd name="T7" fmla="*/ 345 h 358"/>
                <a:gd name="T8" fmla="*/ 71 w 84"/>
                <a:gd name="T9" fmla="*/ 160 h 358"/>
                <a:gd name="T10" fmla="*/ 36 w 84"/>
                <a:gd name="T11" fmla="*/ 5 h 358"/>
                <a:gd name="T12" fmla="*/ 48 w 84"/>
                <a:gd name="T13" fmla="*/ 0 h 358"/>
                <a:gd name="T14" fmla="*/ 84 w 84"/>
                <a:gd name="T15" fmla="*/ 160 h 358"/>
                <a:gd name="T16" fmla="*/ 31 w 84"/>
                <a:gd name="T17" fmla="*/ 355 h 358"/>
                <a:gd name="T18" fmla="*/ 29 w 84"/>
                <a:gd name="T1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358">
                  <a:moveTo>
                    <a:pt x="29" y="358"/>
                  </a:moveTo>
                  <a:cubicBezTo>
                    <a:pt x="0" y="358"/>
                    <a:pt x="0" y="358"/>
                    <a:pt x="0" y="358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21" y="345"/>
                    <a:pt x="21" y="345"/>
                    <a:pt x="21" y="345"/>
                  </a:cubicBezTo>
                  <a:cubicBezTo>
                    <a:pt x="54" y="282"/>
                    <a:pt x="71" y="220"/>
                    <a:pt x="71" y="160"/>
                  </a:cubicBezTo>
                  <a:cubicBezTo>
                    <a:pt x="71" y="110"/>
                    <a:pt x="59" y="58"/>
                    <a:pt x="36" y="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72" y="54"/>
                    <a:pt x="84" y="108"/>
                    <a:pt x="84" y="160"/>
                  </a:cubicBezTo>
                  <a:cubicBezTo>
                    <a:pt x="84" y="223"/>
                    <a:pt x="66" y="289"/>
                    <a:pt x="31" y="355"/>
                  </a:cubicBezTo>
                  <a:lnTo>
                    <a:pt x="29" y="3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5">
              <a:extLst>
                <a:ext uri="{FF2B5EF4-FFF2-40B4-BE49-F238E27FC236}">
                  <a16:creationId xmlns:a16="http://schemas.microsoft.com/office/drawing/2014/main" id="{6F343BE2-AC38-4CBC-8205-F611188C8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876" y="2197101"/>
              <a:ext cx="490538" cy="950913"/>
            </a:xfrm>
            <a:custGeom>
              <a:avLst/>
              <a:gdLst>
                <a:gd name="T0" fmla="*/ 166 w 187"/>
                <a:gd name="T1" fmla="*/ 364 h 364"/>
                <a:gd name="T2" fmla="*/ 55 w 187"/>
                <a:gd name="T3" fmla="*/ 364 h 364"/>
                <a:gd name="T4" fmla="*/ 53 w 187"/>
                <a:gd name="T5" fmla="*/ 361 h 364"/>
                <a:gd name="T6" fmla="*/ 0 w 187"/>
                <a:gd name="T7" fmla="*/ 166 h 364"/>
                <a:gd name="T8" fmla="*/ 36 w 187"/>
                <a:gd name="T9" fmla="*/ 6 h 364"/>
                <a:gd name="T10" fmla="*/ 39 w 187"/>
                <a:gd name="T11" fmla="*/ 0 h 364"/>
                <a:gd name="T12" fmla="*/ 44 w 187"/>
                <a:gd name="T13" fmla="*/ 2 h 364"/>
                <a:gd name="T14" fmla="*/ 125 w 187"/>
                <a:gd name="T15" fmla="*/ 17 h 364"/>
                <a:gd name="T16" fmla="*/ 184 w 187"/>
                <a:gd name="T17" fmla="*/ 9 h 364"/>
                <a:gd name="T18" fmla="*/ 187 w 187"/>
                <a:gd name="T19" fmla="*/ 22 h 364"/>
                <a:gd name="T20" fmla="*/ 125 w 187"/>
                <a:gd name="T21" fmla="*/ 30 h 364"/>
                <a:gd name="T22" fmla="*/ 46 w 187"/>
                <a:gd name="T23" fmla="*/ 17 h 364"/>
                <a:gd name="T24" fmla="*/ 13 w 187"/>
                <a:gd name="T25" fmla="*/ 166 h 364"/>
                <a:gd name="T26" fmla="*/ 63 w 187"/>
                <a:gd name="T27" fmla="*/ 351 h 364"/>
                <a:gd name="T28" fmla="*/ 166 w 187"/>
                <a:gd name="T29" fmla="*/ 351 h 364"/>
                <a:gd name="T30" fmla="*/ 166 w 187"/>
                <a:gd name="T31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7" h="364">
                  <a:moveTo>
                    <a:pt x="166" y="364"/>
                  </a:moveTo>
                  <a:cubicBezTo>
                    <a:pt x="55" y="364"/>
                    <a:pt x="55" y="364"/>
                    <a:pt x="55" y="364"/>
                  </a:cubicBezTo>
                  <a:cubicBezTo>
                    <a:pt x="53" y="361"/>
                    <a:pt x="53" y="361"/>
                    <a:pt x="53" y="361"/>
                  </a:cubicBezTo>
                  <a:cubicBezTo>
                    <a:pt x="18" y="294"/>
                    <a:pt x="0" y="229"/>
                    <a:pt x="0" y="166"/>
                  </a:cubicBezTo>
                  <a:cubicBezTo>
                    <a:pt x="0" y="114"/>
                    <a:pt x="12" y="60"/>
                    <a:pt x="36" y="6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70" y="12"/>
                    <a:pt x="97" y="17"/>
                    <a:pt x="125" y="17"/>
                  </a:cubicBezTo>
                  <a:cubicBezTo>
                    <a:pt x="145" y="17"/>
                    <a:pt x="165" y="15"/>
                    <a:pt x="184" y="9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67" y="28"/>
                    <a:pt x="146" y="30"/>
                    <a:pt x="125" y="30"/>
                  </a:cubicBezTo>
                  <a:cubicBezTo>
                    <a:pt x="98" y="30"/>
                    <a:pt x="71" y="26"/>
                    <a:pt x="46" y="17"/>
                  </a:cubicBezTo>
                  <a:cubicBezTo>
                    <a:pt x="24" y="68"/>
                    <a:pt x="13" y="118"/>
                    <a:pt x="13" y="166"/>
                  </a:cubicBezTo>
                  <a:cubicBezTo>
                    <a:pt x="13" y="226"/>
                    <a:pt x="30" y="288"/>
                    <a:pt x="63" y="351"/>
                  </a:cubicBezTo>
                  <a:cubicBezTo>
                    <a:pt x="166" y="351"/>
                    <a:pt x="166" y="351"/>
                    <a:pt x="166" y="351"/>
                  </a:cubicBezTo>
                  <a:lnTo>
                    <a:pt x="166" y="364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6">
              <a:extLst>
                <a:ext uri="{FF2B5EF4-FFF2-40B4-BE49-F238E27FC236}">
                  <a16:creationId xmlns:a16="http://schemas.microsoft.com/office/drawing/2014/main" id="{EEB5C25A-B755-4EFC-9317-B8BDD4575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4026" y="2366963"/>
              <a:ext cx="288925" cy="284163"/>
            </a:xfrm>
            <a:custGeom>
              <a:avLst/>
              <a:gdLst>
                <a:gd name="T0" fmla="*/ 55 w 110"/>
                <a:gd name="T1" fmla="*/ 109 h 109"/>
                <a:gd name="T2" fmla="*/ 0 w 110"/>
                <a:gd name="T3" fmla="*/ 54 h 109"/>
                <a:gd name="T4" fmla="*/ 55 w 110"/>
                <a:gd name="T5" fmla="*/ 0 h 109"/>
                <a:gd name="T6" fmla="*/ 110 w 110"/>
                <a:gd name="T7" fmla="*/ 54 h 109"/>
                <a:gd name="T8" fmla="*/ 55 w 110"/>
                <a:gd name="T9" fmla="*/ 109 h 109"/>
                <a:gd name="T10" fmla="*/ 55 w 110"/>
                <a:gd name="T11" fmla="*/ 13 h 109"/>
                <a:gd name="T12" fmla="*/ 13 w 110"/>
                <a:gd name="T13" fmla="*/ 54 h 109"/>
                <a:gd name="T14" fmla="*/ 55 w 110"/>
                <a:gd name="T15" fmla="*/ 96 h 109"/>
                <a:gd name="T16" fmla="*/ 97 w 110"/>
                <a:gd name="T17" fmla="*/ 54 h 109"/>
                <a:gd name="T18" fmla="*/ 55 w 110"/>
                <a:gd name="T19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85" y="0"/>
                    <a:pt x="110" y="24"/>
                    <a:pt x="110" y="54"/>
                  </a:cubicBezTo>
                  <a:cubicBezTo>
                    <a:pt x="110" y="84"/>
                    <a:pt x="85" y="109"/>
                    <a:pt x="55" y="109"/>
                  </a:cubicBezTo>
                  <a:close/>
                  <a:moveTo>
                    <a:pt x="55" y="13"/>
                  </a:moveTo>
                  <a:cubicBezTo>
                    <a:pt x="32" y="13"/>
                    <a:pt x="13" y="31"/>
                    <a:pt x="13" y="54"/>
                  </a:cubicBezTo>
                  <a:cubicBezTo>
                    <a:pt x="13" y="77"/>
                    <a:pt x="32" y="96"/>
                    <a:pt x="55" y="96"/>
                  </a:cubicBezTo>
                  <a:cubicBezTo>
                    <a:pt x="78" y="96"/>
                    <a:pt x="97" y="77"/>
                    <a:pt x="97" y="54"/>
                  </a:cubicBezTo>
                  <a:cubicBezTo>
                    <a:pt x="97" y="31"/>
                    <a:pt x="78" y="13"/>
                    <a:pt x="55" y="1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117">
              <a:extLst>
                <a:ext uri="{FF2B5EF4-FFF2-40B4-BE49-F238E27FC236}">
                  <a16:creationId xmlns:a16="http://schemas.microsoft.com/office/drawing/2014/main" id="{44C7AE9E-55B0-4D10-A3C3-A32B1EDB2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9438" y="2797176"/>
              <a:ext cx="34925" cy="5635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118">
              <a:extLst>
                <a:ext uri="{FF2B5EF4-FFF2-40B4-BE49-F238E27FC236}">
                  <a16:creationId xmlns:a16="http://schemas.microsoft.com/office/drawing/2014/main" id="{65EDB2EE-4FF5-460D-9FAC-8F87F3CEC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3188" y="1851026"/>
              <a:ext cx="34925" cy="1527175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119">
              <a:extLst>
                <a:ext uri="{FF2B5EF4-FFF2-40B4-BE49-F238E27FC236}">
                  <a16:creationId xmlns:a16="http://schemas.microsoft.com/office/drawing/2014/main" id="{40220F58-5048-4B13-BB46-D8B82678C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3362326"/>
              <a:ext cx="101600" cy="34925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120">
              <a:extLst>
                <a:ext uri="{FF2B5EF4-FFF2-40B4-BE49-F238E27FC236}">
                  <a16:creationId xmlns:a16="http://schemas.microsoft.com/office/drawing/2014/main" id="{36C0C293-FD68-41D8-8A54-954D8F1F9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1835151"/>
              <a:ext cx="101600" cy="34925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121">
              <a:extLst>
                <a:ext uri="{FF2B5EF4-FFF2-40B4-BE49-F238E27FC236}">
                  <a16:creationId xmlns:a16="http://schemas.microsoft.com/office/drawing/2014/main" id="{00F29DDA-9A64-4301-A0C8-65E72ABF8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2141538"/>
              <a:ext cx="101600" cy="3333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22">
              <a:extLst>
                <a:ext uri="{FF2B5EF4-FFF2-40B4-BE49-F238E27FC236}">
                  <a16:creationId xmlns:a16="http://schemas.microsoft.com/office/drawing/2014/main" id="{A67B3056-3884-4B09-90EA-3E52C8EA1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2447926"/>
              <a:ext cx="101600" cy="3333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123">
              <a:extLst>
                <a:ext uri="{FF2B5EF4-FFF2-40B4-BE49-F238E27FC236}">
                  <a16:creationId xmlns:a16="http://schemas.microsoft.com/office/drawing/2014/main" id="{663D87BD-7295-4E8F-9034-2C59865D1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2751138"/>
              <a:ext cx="101600" cy="3333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124">
              <a:extLst>
                <a:ext uri="{FF2B5EF4-FFF2-40B4-BE49-F238E27FC236}">
                  <a16:creationId xmlns:a16="http://schemas.microsoft.com/office/drawing/2014/main" id="{B216CE01-7BA1-43D2-BA9A-7158C64CE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3057526"/>
              <a:ext cx="101600" cy="3333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125">
              <a:extLst>
                <a:ext uri="{FF2B5EF4-FFF2-40B4-BE49-F238E27FC236}">
                  <a16:creationId xmlns:a16="http://schemas.microsoft.com/office/drawing/2014/main" id="{3B284369-EFE9-41BE-BE58-3F4DEC720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0126" y="3514726"/>
              <a:ext cx="2100263" cy="128588"/>
            </a:xfrm>
            <a:prstGeom prst="rect">
              <a:avLst/>
            </a:prstGeom>
            <a:solidFill>
              <a:srgbClr val="BA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6">
              <a:extLst>
                <a:ext uri="{FF2B5EF4-FFF2-40B4-BE49-F238E27FC236}">
                  <a16:creationId xmlns:a16="http://schemas.microsoft.com/office/drawing/2014/main" id="{F7D27BC4-6502-4B35-AB9E-1884FF401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505076"/>
              <a:ext cx="404813" cy="528638"/>
            </a:xfrm>
            <a:custGeom>
              <a:avLst/>
              <a:gdLst>
                <a:gd name="T0" fmla="*/ 115 w 255"/>
                <a:gd name="T1" fmla="*/ 333 h 333"/>
                <a:gd name="T2" fmla="*/ 255 w 255"/>
                <a:gd name="T3" fmla="*/ 298 h 333"/>
                <a:gd name="T4" fmla="*/ 179 w 255"/>
                <a:gd name="T5" fmla="*/ 0 h 333"/>
                <a:gd name="T6" fmla="*/ 0 w 255"/>
                <a:gd name="T7" fmla="*/ 39 h 333"/>
                <a:gd name="T8" fmla="*/ 115 w 255"/>
                <a:gd name="T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33">
                  <a:moveTo>
                    <a:pt x="115" y="333"/>
                  </a:moveTo>
                  <a:lnTo>
                    <a:pt x="255" y="298"/>
                  </a:lnTo>
                  <a:lnTo>
                    <a:pt x="179" y="0"/>
                  </a:lnTo>
                  <a:lnTo>
                    <a:pt x="0" y="39"/>
                  </a:lnTo>
                  <a:lnTo>
                    <a:pt x="115" y="333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27">
              <a:extLst>
                <a:ext uri="{FF2B5EF4-FFF2-40B4-BE49-F238E27FC236}">
                  <a16:creationId xmlns:a16="http://schemas.microsoft.com/office/drawing/2014/main" id="{C05CD4F0-416B-4F0A-9748-C5E1E86E3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1" y="2371726"/>
              <a:ext cx="320675" cy="319088"/>
            </a:xfrm>
            <a:custGeom>
              <a:avLst/>
              <a:gdLst>
                <a:gd name="T0" fmla="*/ 8 w 122"/>
                <a:gd name="T1" fmla="*/ 75 h 122"/>
                <a:gd name="T2" fmla="*/ 48 w 122"/>
                <a:gd name="T3" fmla="*/ 8 h 122"/>
                <a:gd name="T4" fmla="*/ 115 w 122"/>
                <a:gd name="T5" fmla="*/ 47 h 122"/>
                <a:gd name="T6" fmla="*/ 75 w 122"/>
                <a:gd name="T7" fmla="*/ 114 h 122"/>
                <a:gd name="T8" fmla="*/ 8 w 122"/>
                <a:gd name="T9" fmla="*/ 7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2">
                  <a:moveTo>
                    <a:pt x="8" y="75"/>
                  </a:moveTo>
                  <a:cubicBezTo>
                    <a:pt x="0" y="45"/>
                    <a:pt x="18" y="15"/>
                    <a:pt x="48" y="8"/>
                  </a:cubicBezTo>
                  <a:cubicBezTo>
                    <a:pt x="77" y="0"/>
                    <a:pt x="107" y="18"/>
                    <a:pt x="115" y="47"/>
                  </a:cubicBezTo>
                  <a:cubicBezTo>
                    <a:pt x="122" y="77"/>
                    <a:pt x="105" y="107"/>
                    <a:pt x="75" y="114"/>
                  </a:cubicBezTo>
                  <a:cubicBezTo>
                    <a:pt x="46" y="122"/>
                    <a:pt x="16" y="104"/>
                    <a:pt x="8" y="75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28">
              <a:extLst>
                <a:ext uri="{FF2B5EF4-FFF2-40B4-BE49-F238E27FC236}">
                  <a16:creationId xmlns:a16="http://schemas.microsoft.com/office/drawing/2014/main" id="{BF2722A4-DDD2-4157-A5CF-D84E4804D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576" y="3154363"/>
              <a:ext cx="461963" cy="363538"/>
            </a:xfrm>
            <a:custGeom>
              <a:avLst/>
              <a:gdLst>
                <a:gd name="T0" fmla="*/ 44 w 176"/>
                <a:gd name="T1" fmla="*/ 92 h 139"/>
                <a:gd name="T2" fmla="*/ 114 w 176"/>
                <a:gd name="T3" fmla="*/ 133 h 139"/>
                <a:gd name="T4" fmla="*/ 134 w 176"/>
                <a:gd name="T5" fmla="*/ 126 h 139"/>
                <a:gd name="T6" fmla="*/ 157 w 176"/>
                <a:gd name="T7" fmla="*/ 119 h 139"/>
                <a:gd name="T8" fmla="*/ 174 w 176"/>
                <a:gd name="T9" fmla="*/ 112 h 139"/>
                <a:gd name="T10" fmla="*/ 160 w 176"/>
                <a:gd name="T11" fmla="*/ 103 h 139"/>
                <a:gd name="T12" fmla="*/ 150 w 176"/>
                <a:gd name="T13" fmla="*/ 86 h 139"/>
                <a:gd name="T14" fmla="*/ 132 w 176"/>
                <a:gd name="T15" fmla="*/ 77 h 139"/>
                <a:gd name="T16" fmla="*/ 149 w 176"/>
                <a:gd name="T17" fmla="*/ 62 h 139"/>
                <a:gd name="T18" fmla="*/ 94 w 176"/>
                <a:gd name="T19" fmla="*/ 52 h 139"/>
                <a:gd name="T20" fmla="*/ 83 w 176"/>
                <a:gd name="T21" fmla="*/ 52 h 139"/>
                <a:gd name="T22" fmla="*/ 17 w 176"/>
                <a:gd name="T23" fmla="*/ 0 h 139"/>
                <a:gd name="T24" fmla="*/ 0 w 176"/>
                <a:gd name="T25" fmla="*/ 60 h 139"/>
                <a:gd name="T26" fmla="*/ 44 w 176"/>
                <a:gd name="T27" fmla="*/ 9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139">
                  <a:moveTo>
                    <a:pt x="44" y="92"/>
                  </a:moveTo>
                  <a:cubicBezTo>
                    <a:pt x="69" y="120"/>
                    <a:pt x="83" y="124"/>
                    <a:pt x="114" y="133"/>
                  </a:cubicBezTo>
                  <a:cubicBezTo>
                    <a:pt x="133" y="139"/>
                    <a:pt x="141" y="134"/>
                    <a:pt x="134" y="126"/>
                  </a:cubicBezTo>
                  <a:cubicBezTo>
                    <a:pt x="151" y="137"/>
                    <a:pt x="169" y="127"/>
                    <a:pt x="157" y="119"/>
                  </a:cubicBezTo>
                  <a:cubicBezTo>
                    <a:pt x="162" y="120"/>
                    <a:pt x="172" y="119"/>
                    <a:pt x="174" y="112"/>
                  </a:cubicBezTo>
                  <a:cubicBezTo>
                    <a:pt x="176" y="106"/>
                    <a:pt x="164" y="103"/>
                    <a:pt x="160" y="103"/>
                  </a:cubicBezTo>
                  <a:cubicBezTo>
                    <a:pt x="164" y="98"/>
                    <a:pt x="165" y="89"/>
                    <a:pt x="150" y="86"/>
                  </a:cubicBezTo>
                  <a:cubicBezTo>
                    <a:pt x="138" y="84"/>
                    <a:pt x="132" y="77"/>
                    <a:pt x="132" y="77"/>
                  </a:cubicBezTo>
                  <a:cubicBezTo>
                    <a:pt x="146" y="75"/>
                    <a:pt x="152" y="69"/>
                    <a:pt x="149" y="62"/>
                  </a:cubicBezTo>
                  <a:cubicBezTo>
                    <a:pt x="133" y="61"/>
                    <a:pt x="113" y="53"/>
                    <a:pt x="94" y="52"/>
                  </a:cubicBezTo>
                  <a:cubicBezTo>
                    <a:pt x="90" y="52"/>
                    <a:pt x="86" y="52"/>
                    <a:pt x="83" y="5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44" y="92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29">
              <a:extLst>
                <a:ext uri="{FF2B5EF4-FFF2-40B4-BE49-F238E27FC236}">
                  <a16:creationId xmlns:a16="http://schemas.microsoft.com/office/drawing/2014/main" id="{2381226C-F34F-4941-B526-6CBAB9C2F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6" y="2876551"/>
              <a:ext cx="260350" cy="261938"/>
            </a:xfrm>
            <a:custGeom>
              <a:avLst/>
              <a:gdLst>
                <a:gd name="T0" fmla="*/ 77 w 99"/>
                <a:gd name="T1" fmla="*/ 15 h 100"/>
                <a:gd name="T2" fmla="*/ 84 w 99"/>
                <a:gd name="T3" fmla="*/ 77 h 100"/>
                <a:gd name="T4" fmla="*/ 23 w 99"/>
                <a:gd name="T5" fmla="*/ 85 h 100"/>
                <a:gd name="T6" fmla="*/ 15 w 99"/>
                <a:gd name="T7" fmla="*/ 23 h 100"/>
                <a:gd name="T8" fmla="*/ 77 w 99"/>
                <a:gd name="T9" fmla="*/ 1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77" y="15"/>
                  </a:moveTo>
                  <a:cubicBezTo>
                    <a:pt x="96" y="30"/>
                    <a:pt x="99" y="58"/>
                    <a:pt x="84" y="77"/>
                  </a:cubicBezTo>
                  <a:cubicBezTo>
                    <a:pt x="69" y="96"/>
                    <a:pt x="42" y="100"/>
                    <a:pt x="23" y="85"/>
                  </a:cubicBezTo>
                  <a:cubicBezTo>
                    <a:pt x="4" y="70"/>
                    <a:pt x="0" y="42"/>
                    <a:pt x="15" y="23"/>
                  </a:cubicBezTo>
                  <a:cubicBezTo>
                    <a:pt x="30" y="4"/>
                    <a:pt x="58" y="0"/>
                    <a:pt x="77" y="15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0">
              <a:extLst>
                <a:ext uri="{FF2B5EF4-FFF2-40B4-BE49-F238E27FC236}">
                  <a16:creationId xmlns:a16="http://schemas.microsoft.com/office/drawing/2014/main" id="{FDE47615-57BA-4884-94C5-1652C4CF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2916238"/>
              <a:ext cx="538163" cy="498475"/>
            </a:xfrm>
            <a:custGeom>
              <a:avLst/>
              <a:gdLst>
                <a:gd name="T0" fmla="*/ 265 w 339"/>
                <a:gd name="T1" fmla="*/ 314 h 314"/>
                <a:gd name="T2" fmla="*/ 339 w 339"/>
                <a:gd name="T3" fmla="*/ 219 h 314"/>
                <a:gd name="T4" fmla="*/ 89 w 339"/>
                <a:gd name="T5" fmla="*/ 0 h 314"/>
                <a:gd name="T6" fmla="*/ 0 w 339"/>
                <a:gd name="T7" fmla="*/ 115 h 314"/>
                <a:gd name="T8" fmla="*/ 265 w 339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14">
                  <a:moveTo>
                    <a:pt x="265" y="314"/>
                  </a:moveTo>
                  <a:lnTo>
                    <a:pt x="339" y="219"/>
                  </a:lnTo>
                  <a:lnTo>
                    <a:pt x="89" y="0"/>
                  </a:lnTo>
                  <a:lnTo>
                    <a:pt x="0" y="115"/>
                  </a:lnTo>
                  <a:lnTo>
                    <a:pt x="265" y="314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31">
              <a:extLst>
                <a:ext uri="{FF2B5EF4-FFF2-40B4-BE49-F238E27FC236}">
                  <a16:creationId xmlns:a16="http://schemas.microsoft.com/office/drawing/2014/main" id="{3FEFDA8A-DA79-4485-B0F6-4CD860F14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2730501"/>
              <a:ext cx="207963" cy="182563"/>
            </a:xfrm>
            <a:custGeom>
              <a:avLst/>
              <a:gdLst>
                <a:gd name="T0" fmla="*/ 1 w 79"/>
                <a:gd name="T1" fmla="*/ 63 h 70"/>
                <a:gd name="T2" fmla="*/ 16 w 79"/>
                <a:gd name="T3" fmla="*/ 42 h 70"/>
                <a:gd name="T4" fmla="*/ 62 w 79"/>
                <a:gd name="T5" fmla="*/ 4 h 70"/>
                <a:gd name="T6" fmla="*/ 76 w 79"/>
                <a:gd name="T7" fmla="*/ 5 h 70"/>
                <a:gd name="T8" fmla="*/ 75 w 79"/>
                <a:gd name="T9" fmla="*/ 18 h 70"/>
                <a:gd name="T10" fmla="*/ 16 w 79"/>
                <a:gd name="T11" fmla="*/ 67 h 70"/>
                <a:gd name="T12" fmla="*/ 3 w 79"/>
                <a:gd name="T13" fmla="*/ 66 h 70"/>
                <a:gd name="T14" fmla="*/ 1 w 79"/>
                <a:gd name="T15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0">
                  <a:moveTo>
                    <a:pt x="1" y="63"/>
                  </a:moveTo>
                  <a:cubicBezTo>
                    <a:pt x="0" y="59"/>
                    <a:pt x="17" y="49"/>
                    <a:pt x="16" y="42"/>
                  </a:cubicBezTo>
                  <a:cubicBezTo>
                    <a:pt x="15" y="34"/>
                    <a:pt x="62" y="4"/>
                    <a:pt x="62" y="4"/>
                  </a:cubicBezTo>
                  <a:cubicBezTo>
                    <a:pt x="66" y="0"/>
                    <a:pt x="72" y="1"/>
                    <a:pt x="76" y="5"/>
                  </a:cubicBezTo>
                  <a:cubicBezTo>
                    <a:pt x="79" y="9"/>
                    <a:pt x="78" y="15"/>
                    <a:pt x="75" y="18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2" y="70"/>
                    <a:pt x="6" y="70"/>
                    <a:pt x="3" y="66"/>
                  </a:cubicBezTo>
                  <a:cubicBezTo>
                    <a:pt x="2" y="65"/>
                    <a:pt x="1" y="64"/>
                    <a:pt x="1" y="63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132">
              <a:extLst>
                <a:ext uri="{FF2B5EF4-FFF2-40B4-BE49-F238E27FC236}">
                  <a16:creationId xmlns:a16="http://schemas.microsoft.com/office/drawing/2014/main" id="{0351E17B-3C2C-4D95-9250-0A568A5C6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70463" y="2760663"/>
              <a:ext cx="236538" cy="79375"/>
            </a:xfrm>
            <a:prstGeom prst="line">
              <a:avLst/>
            </a:prstGeom>
            <a:noFill/>
            <a:ln w="301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3">
              <a:extLst>
                <a:ext uri="{FF2B5EF4-FFF2-40B4-BE49-F238E27FC236}">
                  <a16:creationId xmlns:a16="http://schemas.microsoft.com/office/drawing/2014/main" id="{ECE4D542-1CD2-4509-A89F-F887D3AA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2827338"/>
              <a:ext cx="36513" cy="33338"/>
            </a:xfrm>
            <a:custGeom>
              <a:avLst/>
              <a:gdLst>
                <a:gd name="T0" fmla="*/ 20 w 23"/>
                <a:gd name="T1" fmla="*/ 21 h 21"/>
                <a:gd name="T2" fmla="*/ 0 w 23"/>
                <a:gd name="T3" fmla="*/ 18 h 21"/>
                <a:gd name="T4" fmla="*/ 5 w 23"/>
                <a:gd name="T5" fmla="*/ 0 h 21"/>
                <a:gd name="T6" fmla="*/ 23 w 23"/>
                <a:gd name="T7" fmla="*/ 9 h 21"/>
                <a:gd name="T8" fmla="*/ 20 w 2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20" y="21"/>
                  </a:moveTo>
                  <a:lnTo>
                    <a:pt x="0" y="18"/>
                  </a:lnTo>
                  <a:lnTo>
                    <a:pt x="5" y="0"/>
                  </a:lnTo>
                  <a:lnTo>
                    <a:pt x="23" y="9"/>
                  </a:lnTo>
                  <a:lnTo>
                    <a:pt x="20" y="2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4">
              <a:extLst>
                <a:ext uri="{FF2B5EF4-FFF2-40B4-BE49-F238E27FC236}">
                  <a16:creationId xmlns:a16="http://schemas.microsoft.com/office/drawing/2014/main" id="{9FD46E6A-A235-472B-83D6-221E8B7A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1551" y="2828926"/>
              <a:ext cx="288925" cy="214313"/>
            </a:xfrm>
            <a:custGeom>
              <a:avLst/>
              <a:gdLst>
                <a:gd name="T0" fmla="*/ 154 w 182"/>
                <a:gd name="T1" fmla="*/ 0 h 135"/>
                <a:gd name="T2" fmla="*/ 0 w 182"/>
                <a:gd name="T3" fmla="*/ 32 h 135"/>
                <a:gd name="T4" fmla="*/ 13 w 182"/>
                <a:gd name="T5" fmla="*/ 135 h 135"/>
                <a:gd name="T6" fmla="*/ 182 w 182"/>
                <a:gd name="T7" fmla="*/ 84 h 135"/>
                <a:gd name="T8" fmla="*/ 154 w 18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35">
                  <a:moveTo>
                    <a:pt x="154" y="0"/>
                  </a:moveTo>
                  <a:lnTo>
                    <a:pt x="0" y="32"/>
                  </a:lnTo>
                  <a:lnTo>
                    <a:pt x="13" y="135"/>
                  </a:lnTo>
                  <a:lnTo>
                    <a:pt x="182" y="8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5">
              <a:extLst>
                <a:ext uri="{FF2B5EF4-FFF2-40B4-BE49-F238E27FC236}">
                  <a16:creationId xmlns:a16="http://schemas.microsoft.com/office/drawing/2014/main" id="{0DE73CC6-E07A-4ABA-A414-E0EB3BB19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1551" y="2828926"/>
              <a:ext cx="288925" cy="214313"/>
            </a:xfrm>
            <a:custGeom>
              <a:avLst/>
              <a:gdLst>
                <a:gd name="T0" fmla="*/ 154 w 182"/>
                <a:gd name="T1" fmla="*/ 0 h 135"/>
                <a:gd name="T2" fmla="*/ 0 w 182"/>
                <a:gd name="T3" fmla="*/ 32 h 135"/>
                <a:gd name="T4" fmla="*/ 13 w 182"/>
                <a:gd name="T5" fmla="*/ 135 h 135"/>
                <a:gd name="T6" fmla="*/ 182 w 182"/>
                <a:gd name="T7" fmla="*/ 8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135">
                  <a:moveTo>
                    <a:pt x="154" y="0"/>
                  </a:moveTo>
                  <a:lnTo>
                    <a:pt x="0" y="32"/>
                  </a:lnTo>
                  <a:lnTo>
                    <a:pt x="13" y="135"/>
                  </a:lnTo>
                  <a:lnTo>
                    <a:pt x="182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53">
              <a:extLst>
                <a:ext uri="{FF2B5EF4-FFF2-40B4-BE49-F238E27FC236}">
                  <a16:creationId xmlns:a16="http://schemas.microsoft.com/office/drawing/2014/main" id="{BC885F0C-E3BA-4EB5-A547-C46381CD3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3457576"/>
              <a:ext cx="317500" cy="728663"/>
            </a:xfrm>
            <a:custGeom>
              <a:avLst/>
              <a:gdLst>
                <a:gd name="T0" fmla="*/ 174 w 200"/>
                <a:gd name="T1" fmla="*/ 459 h 459"/>
                <a:gd name="T2" fmla="*/ 5 w 200"/>
                <a:gd name="T3" fmla="*/ 454 h 459"/>
                <a:gd name="T4" fmla="*/ 0 w 200"/>
                <a:gd name="T5" fmla="*/ 0 h 459"/>
                <a:gd name="T6" fmla="*/ 200 w 200"/>
                <a:gd name="T7" fmla="*/ 5 h 459"/>
                <a:gd name="T8" fmla="*/ 174 w 200"/>
                <a:gd name="T9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459">
                  <a:moveTo>
                    <a:pt x="174" y="459"/>
                  </a:moveTo>
                  <a:lnTo>
                    <a:pt x="5" y="454"/>
                  </a:lnTo>
                  <a:lnTo>
                    <a:pt x="0" y="0"/>
                  </a:lnTo>
                  <a:lnTo>
                    <a:pt x="200" y="5"/>
                  </a:lnTo>
                  <a:lnTo>
                    <a:pt x="174" y="459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4">
              <a:extLst>
                <a:ext uri="{FF2B5EF4-FFF2-40B4-BE49-F238E27FC236}">
                  <a16:creationId xmlns:a16="http://schemas.microsoft.com/office/drawing/2014/main" id="{45C14B35-A36A-4E79-BBF9-0B13014E3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3451226"/>
              <a:ext cx="382588" cy="738188"/>
            </a:xfrm>
            <a:custGeom>
              <a:avLst/>
              <a:gdLst>
                <a:gd name="T0" fmla="*/ 241 w 241"/>
                <a:gd name="T1" fmla="*/ 455 h 465"/>
                <a:gd name="T2" fmla="*/ 73 w 241"/>
                <a:gd name="T3" fmla="*/ 465 h 465"/>
                <a:gd name="T4" fmla="*/ 0 w 241"/>
                <a:gd name="T5" fmla="*/ 12 h 465"/>
                <a:gd name="T6" fmla="*/ 203 w 241"/>
                <a:gd name="T7" fmla="*/ 0 h 465"/>
                <a:gd name="T8" fmla="*/ 241 w 241"/>
                <a:gd name="T9" fmla="*/ 45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65">
                  <a:moveTo>
                    <a:pt x="241" y="455"/>
                  </a:moveTo>
                  <a:lnTo>
                    <a:pt x="73" y="465"/>
                  </a:lnTo>
                  <a:lnTo>
                    <a:pt x="0" y="12"/>
                  </a:lnTo>
                  <a:lnTo>
                    <a:pt x="203" y="0"/>
                  </a:lnTo>
                  <a:lnTo>
                    <a:pt x="241" y="455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5">
              <a:extLst>
                <a:ext uri="{FF2B5EF4-FFF2-40B4-BE49-F238E27FC236}">
                  <a16:creationId xmlns:a16="http://schemas.microsoft.com/office/drawing/2014/main" id="{B090767A-3AFF-4BF7-914C-85D9352A8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076" y="4824413"/>
              <a:ext cx="192088" cy="206375"/>
            </a:xfrm>
            <a:custGeom>
              <a:avLst/>
              <a:gdLst>
                <a:gd name="T0" fmla="*/ 0 w 121"/>
                <a:gd name="T1" fmla="*/ 117 h 130"/>
                <a:gd name="T2" fmla="*/ 106 w 121"/>
                <a:gd name="T3" fmla="*/ 130 h 130"/>
                <a:gd name="T4" fmla="*/ 121 w 121"/>
                <a:gd name="T5" fmla="*/ 14 h 130"/>
                <a:gd name="T6" fmla="*/ 22 w 121"/>
                <a:gd name="T7" fmla="*/ 0 h 130"/>
                <a:gd name="T8" fmla="*/ 0 w 121"/>
                <a:gd name="T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30">
                  <a:moveTo>
                    <a:pt x="0" y="117"/>
                  </a:moveTo>
                  <a:lnTo>
                    <a:pt x="106" y="130"/>
                  </a:lnTo>
                  <a:lnTo>
                    <a:pt x="121" y="14"/>
                  </a:lnTo>
                  <a:lnTo>
                    <a:pt x="22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56">
              <a:extLst>
                <a:ext uri="{FF2B5EF4-FFF2-40B4-BE49-F238E27FC236}">
                  <a16:creationId xmlns:a16="http://schemas.microsoft.com/office/drawing/2014/main" id="{239A1826-5A83-4E50-9F65-CB6E4335F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4940301"/>
              <a:ext cx="492125" cy="231775"/>
            </a:xfrm>
            <a:custGeom>
              <a:avLst/>
              <a:gdLst>
                <a:gd name="T0" fmla="*/ 1 w 187"/>
                <a:gd name="T1" fmla="*/ 68 h 89"/>
                <a:gd name="T2" fmla="*/ 57 w 187"/>
                <a:gd name="T3" fmla="*/ 75 h 89"/>
                <a:gd name="T4" fmla="*/ 59 w 187"/>
                <a:gd name="T5" fmla="*/ 68 h 89"/>
                <a:gd name="T6" fmla="*/ 134 w 187"/>
                <a:gd name="T7" fmla="*/ 85 h 89"/>
                <a:gd name="T8" fmla="*/ 182 w 187"/>
                <a:gd name="T9" fmla="*/ 85 h 89"/>
                <a:gd name="T10" fmla="*/ 187 w 187"/>
                <a:gd name="T11" fmla="*/ 78 h 89"/>
                <a:gd name="T12" fmla="*/ 80 w 187"/>
                <a:gd name="T13" fmla="*/ 7 h 89"/>
                <a:gd name="T14" fmla="*/ 78 w 187"/>
                <a:gd name="T15" fmla="*/ 7 h 89"/>
                <a:gd name="T16" fmla="*/ 48 w 187"/>
                <a:gd name="T17" fmla="*/ 22 h 89"/>
                <a:gd name="T18" fmla="*/ 16 w 187"/>
                <a:gd name="T19" fmla="*/ 0 h 89"/>
                <a:gd name="T20" fmla="*/ 1 w 187"/>
                <a:gd name="T21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89">
                  <a:moveTo>
                    <a:pt x="1" y="68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76" y="74"/>
                    <a:pt x="115" y="83"/>
                    <a:pt x="134" y="85"/>
                  </a:cubicBezTo>
                  <a:cubicBezTo>
                    <a:pt x="149" y="87"/>
                    <a:pt x="171" y="89"/>
                    <a:pt x="182" y="85"/>
                  </a:cubicBezTo>
                  <a:cubicBezTo>
                    <a:pt x="184" y="84"/>
                    <a:pt x="187" y="81"/>
                    <a:pt x="187" y="78"/>
                  </a:cubicBezTo>
                  <a:cubicBezTo>
                    <a:pt x="187" y="56"/>
                    <a:pt x="100" y="37"/>
                    <a:pt x="80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1" y="12"/>
                    <a:pt x="62" y="23"/>
                    <a:pt x="48" y="22"/>
                  </a:cubicBezTo>
                  <a:cubicBezTo>
                    <a:pt x="35" y="20"/>
                    <a:pt x="22" y="6"/>
                    <a:pt x="16" y="0"/>
                  </a:cubicBezTo>
                  <a:cubicBezTo>
                    <a:pt x="8" y="6"/>
                    <a:pt x="0" y="67"/>
                    <a:pt x="1" y="68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57">
              <a:extLst>
                <a:ext uri="{FF2B5EF4-FFF2-40B4-BE49-F238E27FC236}">
                  <a16:creationId xmlns:a16="http://schemas.microsoft.com/office/drawing/2014/main" id="{F159B7FD-02C8-4995-A51D-0AB54D8A8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4043363"/>
              <a:ext cx="284163" cy="282575"/>
            </a:xfrm>
            <a:custGeom>
              <a:avLst/>
              <a:gdLst>
                <a:gd name="T0" fmla="*/ 3 w 108"/>
                <a:gd name="T1" fmla="*/ 47 h 108"/>
                <a:gd name="T2" fmla="*/ 60 w 108"/>
                <a:gd name="T3" fmla="*/ 3 h 108"/>
                <a:gd name="T4" fmla="*/ 105 w 108"/>
                <a:gd name="T5" fmla="*/ 60 h 108"/>
                <a:gd name="T6" fmla="*/ 48 w 108"/>
                <a:gd name="T7" fmla="*/ 104 h 108"/>
                <a:gd name="T8" fmla="*/ 3 w 108"/>
                <a:gd name="T9" fmla="*/ 4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3" y="47"/>
                  </a:moveTo>
                  <a:cubicBezTo>
                    <a:pt x="7" y="19"/>
                    <a:pt x="32" y="0"/>
                    <a:pt x="60" y="3"/>
                  </a:cubicBezTo>
                  <a:cubicBezTo>
                    <a:pt x="88" y="7"/>
                    <a:pt x="108" y="32"/>
                    <a:pt x="105" y="60"/>
                  </a:cubicBezTo>
                  <a:cubicBezTo>
                    <a:pt x="101" y="88"/>
                    <a:pt x="76" y="108"/>
                    <a:pt x="48" y="104"/>
                  </a:cubicBezTo>
                  <a:cubicBezTo>
                    <a:pt x="20" y="101"/>
                    <a:pt x="0" y="75"/>
                    <a:pt x="3" y="47"/>
                  </a:cubicBez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8">
              <a:extLst>
                <a:ext uri="{FF2B5EF4-FFF2-40B4-BE49-F238E27FC236}">
                  <a16:creationId xmlns:a16="http://schemas.microsoft.com/office/drawing/2014/main" id="{0018D22C-42F8-4507-8775-8925BD1A8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451" y="4048126"/>
              <a:ext cx="273050" cy="271463"/>
            </a:xfrm>
            <a:custGeom>
              <a:avLst/>
              <a:gdLst>
                <a:gd name="T0" fmla="*/ 1 w 104"/>
                <a:gd name="T1" fmla="*/ 51 h 104"/>
                <a:gd name="T2" fmla="*/ 54 w 104"/>
                <a:gd name="T3" fmla="*/ 1 h 104"/>
                <a:gd name="T4" fmla="*/ 103 w 104"/>
                <a:gd name="T5" fmla="*/ 54 h 104"/>
                <a:gd name="T6" fmla="*/ 50 w 104"/>
                <a:gd name="T7" fmla="*/ 103 h 104"/>
                <a:gd name="T8" fmla="*/ 1 w 104"/>
                <a:gd name="T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1" y="51"/>
                  </a:moveTo>
                  <a:cubicBezTo>
                    <a:pt x="2" y="22"/>
                    <a:pt x="26" y="0"/>
                    <a:pt x="54" y="1"/>
                  </a:cubicBezTo>
                  <a:cubicBezTo>
                    <a:pt x="82" y="2"/>
                    <a:pt x="104" y="26"/>
                    <a:pt x="103" y="54"/>
                  </a:cubicBezTo>
                  <a:cubicBezTo>
                    <a:pt x="102" y="82"/>
                    <a:pt x="78" y="104"/>
                    <a:pt x="50" y="103"/>
                  </a:cubicBezTo>
                  <a:cubicBezTo>
                    <a:pt x="22" y="102"/>
                    <a:pt x="0" y="79"/>
                    <a:pt x="1" y="51"/>
                  </a:cubicBez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9">
              <a:extLst>
                <a:ext uri="{FF2B5EF4-FFF2-40B4-BE49-F238E27FC236}">
                  <a16:creationId xmlns:a16="http://schemas.microsoft.com/office/drawing/2014/main" id="{439B0244-2223-4E89-B5B5-D50B95699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76" y="4165601"/>
              <a:ext cx="404813" cy="828675"/>
            </a:xfrm>
            <a:custGeom>
              <a:avLst/>
              <a:gdLst>
                <a:gd name="T0" fmla="*/ 86 w 255"/>
                <a:gd name="T1" fmla="*/ 0 h 522"/>
                <a:gd name="T2" fmla="*/ 255 w 255"/>
                <a:gd name="T3" fmla="*/ 22 h 522"/>
                <a:gd name="T4" fmla="*/ 154 w 255"/>
                <a:gd name="T5" fmla="*/ 522 h 522"/>
                <a:gd name="T6" fmla="*/ 0 w 255"/>
                <a:gd name="T7" fmla="*/ 514 h 522"/>
                <a:gd name="T8" fmla="*/ 86 w 255"/>
                <a:gd name="T9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522">
                  <a:moveTo>
                    <a:pt x="86" y="0"/>
                  </a:moveTo>
                  <a:lnTo>
                    <a:pt x="255" y="22"/>
                  </a:lnTo>
                  <a:lnTo>
                    <a:pt x="154" y="522"/>
                  </a:lnTo>
                  <a:lnTo>
                    <a:pt x="0" y="514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0">
              <a:extLst>
                <a:ext uri="{FF2B5EF4-FFF2-40B4-BE49-F238E27FC236}">
                  <a16:creationId xmlns:a16="http://schemas.microsoft.com/office/drawing/2014/main" id="{A000370D-24DD-4751-B14C-C9E255499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826" y="4838701"/>
              <a:ext cx="173038" cy="192088"/>
            </a:xfrm>
            <a:custGeom>
              <a:avLst/>
              <a:gdLst>
                <a:gd name="T0" fmla="*/ 0 w 109"/>
                <a:gd name="T1" fmla="*/ 118 h 121"/>
                <a:gd name="T2" fmla="*/ 106 w 109"/>
                <a:gd name="T3" fmla="*/ 121 h 121"/>
                <a:gd name="T4" fmla="*/ 109 w 109"/>
                <a:gd name="T5" fmla="*/ 5 h 121"/>
                <a:gd name="T6" fmla="*/ 12 w 109"/>
                <a:gd name="T7" fmla="*/ 0 h 121"/>
                <a:gd name="T8" fmla="*/ 0 w 109"/>
                <a:gd name="T9" fmla="*/ 1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21">
                  <a:moveTo>
                    <a:pt x="0" y="118"/>
                  </a:moveTo>
                  <a:lnTo>
                    <a:pt x="106" y="121"/>
                  </a:lnTo>
                  <a:lnTo>
                    <a:pt x="109" y="5"/>
                  </a:lnTo>
                  <a:lnTo>
                    <a:pt x="12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1">
              <a:extLst>
                <a:ext uri="{FF2B5EF4-FFF2-40B4-BE49-F238E27FC236}">
                  <a16:creationId xmlns:a16="http://schemas.microsoft.com/office/drawing/2014/main" id="{1CC36183-AC6F-4C69-A82F-6E2DFB91A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188" y="4956176"/>
              <a:ext cx="492125" cy="195263"/>
            </a:xfrm>
            <a:custGeom>
              <a:avLst/>
              <a:gdLst>
                <a:gd name="T0" fmla="*/ 1 w 187"/>
                <a:gd name="T1" fmla="*/ 69 h 75"/>
                <a:gd name="T2" fmla="*/ 57 w 187"/>
                <a:gd name="T3" fmla="*/ 71 h 75"/>
                <a:gd name="T4" fmla="*/ 59 w 187"/>
                <a:gd name="T5" fmla="*/ 64 h 75"/>
                <a:gd name="T6" fmla="*/ 135 w 187"/>
                <a:gd name="T7" fmla="*/ 74 h 75"/>
                <a:gd name="T8" fmla="*/ 183 w 187"/>
                <a:gd name="T9" fmla="*/ 70 h 75"/>
                <a:gd name="T10" fmla="*/ 187 w 187"/>
                <a:gd name="T11" fmla="*/ 63 h 75"/>
                <a:gd name="T12" fmla="*/ 74 w 187"/>
                <a:gd name="T13" fmla="*/ 1 h 75"/>
                <a:gd name="T14" fmla="*/ 72 w 187"/>
                <a:gd name="T15" fmla="*/ 1 h 75"/>
                <a:gd name="T16" fmla="*/ 44 w 187"/>
                <a:gd name="T17" fmla="*/ 18 h 75"/>
                <a:gd name="T18" fmla="*/ 10 w 187"/>
                <a:gd name="T19" fmla="*/ 0 h 75"/>
                <a:gd name="T20" fmla="*/ 1 w 187"/>
                <a:gd name="T21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75">
                  <a:moveTo>
                    <a:pt x="1" y="69"/>
                  </a:moveTo>
                  <a:cubicBezTo>
                    <a:pt x="57" y="71"/>
                    <a:pt x="57" y="71"/>
                    <a:pt x="57" y="71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77" y="68"/>
                    <a:pt x="116" y="74"/>
                    <a:pt x="135" y="74"/>
                  </a:cubicBezTo>
                  <a:cubicBezTo>
                    <a:pt x="150" y="75"/>
                    <a:pt x="172" y="75"/>
                    <a:pt x="183" y="70"/>
                  </a:cubicBezTo>
                  <a:cubicBezTo>
                    <a:pt x="184" y="69"/>
                    <a:pt x="187" y="66"/>
                    <a:pt x="187" y="63"/>
                  </a:cubicBezTo>
                  <a:cubicBezTo>
                    <a:pt x="185" y="40"/>
                    <a:pt x="96" y="29"/>
                    <a:pt x="74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6" y="6"/>
                    <a:pt x="58" y="19"/>
                    <a:pt x="44" y="18"/>
                  </a:cubicBezTo>
                  <a:cubicBezTo>
                    <a:pt x="30" y="18"/>
                    <a:pt x="16" y="5"/>
                    <a:pt x="10" y="0"/>
                  </a:cubicBezTo>
                  <a:cubicBezTo>
                    <a:pt x="3" y="6"/>
                    <a:pt x="0" y="68"/>
                    <a:pt x="1" y="69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2">
              <a:extLst>
                <a:ext uri="{FF2B5EF4-FFF2-40B4-BE49-F238E27FC236}">
                  <a16:creationId xmlns:a16="http://schemas.microsoft.com/office/drawing/2014/main" id="{E833CE5C-F4FA-4076-B84C-B8014182D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4178301"/>
              <a:ext cx="334963" cy="822325"/>
            </a:xfrm>
            <a:custGeom>
              <a:avLst/>
              <a:gdLst>
                <a:gd name="T0" fmla="*/ 43 w 211"/>
                <a:gd name="T1" fmla="*/ 0 h 518"/>
                <a:gd name="T2" fmla="*/ 211 w 211"/>
                <a:gd name="T3" fmla="*/ 7 h 518"/>
                <a:gd name="T4" fmla="*/ 155 w 211"/>
                <a:gd name="T5" fmla="*/ 511 h 518"/>
                <a:gd name="T6" fmla="*/ 0 w 211"/>
                <a:gd name="T7" fmla="*/ 518 h 518"/>
                <a:gd name="T8" fmla="*/ 43 w 211"/>
                <a:gd name="T9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18">
                  <a:moveTo>
                    <a:pt x="43" y="0"/>
                  </a:moveTo>
                  <a:lnTo>
                    <a:pt x="211" y="7"/>
                  </a:lnTo>
                  <a:lnTo>
                    <a:pt x="155" y="511"/>
                  </a:lnTo>
                  <a:lnTo>
                    <a:pt x="0" y="518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3">
              <a:extLst>
                <a:ext uri="{FF2B5EF4-FFF2-40B4-BE49-F238E27FC236}">
                  <a16:creationId xmlns:a16="http://schemas.microsoft.com/office/drawing/2014/main" id="{4723D85E-DD10-48F1-B3DA-5831BA2F6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2359026"/>
              <a:ext cx="625475" cy="1168400"/>
            </a:xfrm>
            <a:custGeom>
              <a:avLst/>
              <a:gdLst>
                <a:gd name="T0" fmla="*/ 0 w 238"/>
                <a:gd name="T1" fmla="*/ 106 h 447"/>
                <a:gd name="T2" fmla="*/ 37 w 238"/>
                <a:gd name="T3" fmla="*/ 45 h 447"/>
                <a:gd name="T4" fmla="*/ 115 w 238"/>
                <a:gd name="T5" fmla="*/ 0 h 447"/>
                <a:gd name="T6" fmla="*/ 182 w 238"/>
                <a:gd name="T7" fmla="*/ 12 h 447"/>
                <a:gd name="T8" fmla="*/ 225 w 238"/>
                <a:gd name="T9" fmla="*/ 77 h 447"/>
                <a:gd name="T10" fmla="*/ 238 w 238"/>
                <a:gd name="T11" fmla="*/ 417 h 447"/>
                <a:gd name="T12" fmla="*/ 12 w 238"/>
                <a:gd name="T13" fmla="*/ 447 h 447"/>
                <a:gd name="T14" fmla="*/ 0 w 238"/>
                <a:gd name="T15" fmla="*/ 10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8" h="447">
                  <a:moveTo>
                    <a:pt x="0" y="106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38" y="417"/>
                    <a:pt x="238" y="417"/>
                    <a:pt x="238" y="417"/>
                  </a:cubicBezTo>
                  <a:cubicBezTo>
                    <a:pt x="12" y="447"/>
                    <a:pt x="12" y="447"/>
                    <a:pt x="12" y="447"/>
                  </a:cubicBezTo>
                  <a:cubicBezTo>
                    <a:pt x="8" y="262"/>
                    <a:pt x="0" y="106"/>
                    <a:pt x="0" y="106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4">
              <a:extLst>
                <a:ext uri="{FF2B5EF4-FFF2-40B4-BE49-F238E27FC236}">
                  <a16:creationId xmlns:a16="http://schemas.microsoft.com/office/drawing/2014/main" id="{1E4830BD-FEE2-4686-8446-11E4E96A4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2606676"/>
              <a:ext cx="328613" cy="455613"/>
            </a:xfrm>
            <a:custGeom>
              <a:avLst/>
              <a:gdLst>
                <a:gd name="T0" fmla="*/ 62 w 207"/>
                <a:gd name="T1" fmla="*/ 287 h 287"/>
                <a:gd name="T2" fmla="*/ 207 w 207"/>
                <a:gd name="T3" fmla="*/ 270 h 287"/>
                <a:gd name="T4" fmla="*/ 182 w 207"/>
                <a:gd name="T5" fmla="*/ 0 h 287"/>
                <a:gd name="T6" fmla="*/ 0 w 207"/>
                <a:gd name="T7" fmla="*/ 17 h 287"/>
                <a:gd name="T8" fmla="*/ 62 w 207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87">
                  <a:moveTo>
                    <a:pt x="62" y="287"/>
                  </a:moveTo>
                  <a:lnTo>
                    <a:pt x="207" y="270"/>
                  </a:lnTo>
                  <a:lnTo>
                    <a:pt x="182" y="0"/>
                  </a:lnTo>
                  <a:lnTo>
                    <a:pt x="0" y="17"/>
                  </a:lnTo>
                  <a:lnTo>
                    <a:pt x="62" y="287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5">
              <a:extLst>
                <a:ext uri="{FF2B5EF4-FFF2-40B4-BE49-F238E27FC236}">
                  <a16:creationId xmlns:a16="http://schemas.microsoft.com/office/drawing/2014/main" id="{4A9782F9-81F1-4D5E-91C3-6516FFB12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457451"/>
              <a:ext cx="309563" cy="309563"/>
            </a:xfrm>
            <a:custGeom>
              <a:avLst/>
              <a:gdLst>
                <a:gd name="T0" fmla="*/ 4 w 118"/>
                <a:gd name="T1" fmla="*/ 67 h 118"/>
                <a:gd name="T2" fmla="*/ 51 w 118"/>
                <a:gd name="T3" fmla="*/ 4 h 118"/>
                <a:gd name="T4" fmla="*/ 113 w 118"/>
                <a:gd name="T5" fmla="*/ 51 h 118"/>
                <a:gd name="T6" fmla="*/ 67 w 118"/>
                <a:gd name="T7" fmla="*/ 114 h 118"/>
                <a:gd name="T8" fmla="*/ 4 w 118"/>
                <a:gd name="T9" fmla="*/ 6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4" y="67"/>
                  </a:moveTo>
                  <a:cubicBezTo>
                    <a:pt x="0" y="37"/>
                    <a:pt x="21" y="9"/>
                    <a:pt x="51" y="4"/>
                  </a:cubicBezTo>
                  <a:cubicBezTo>
                    <a:pt x="81" y="0"/>
                    <a:pt x="109" y="21"/>
                    <a:pt x="113" y="51"/>
                  </a:cubicBezTo>
                  <a:cubicBezTo>
                    <a:pt x="118" y="81"/>
                    <a:pt x="97" y="109"/>
                    <a:pt x="67" y="114"/>
                  </a:cubicBezTo>
                  <a:cubicBezTo>
                    <a:pt x="37" y="118"/>
                    <a:pt x="9" y="97"/>
                    <a:pt x="4" y="67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6">
              <a:extLst>
                <a:ext uri="{FF2B5EF4-FFF2-40B4-BE49-F238E27FC236}">
                  <a16:creationId xmlns:a16="http://schemas.microsoft.com/office/drawing/2014/main" id="{588C6A4A-D038-4B1B-9C21-B36FF70EC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6" y="2913063"/>
              <a:ext cx="255588" cy="254000"/>
            </a:xfrm>
            <a:custGeom>
              <a:avLst/>
              <a:gdLst>
                <a:gd name="T0" fmla="*/ 39 w 97"/>
                <a:gd name="T1" fmla="*/ 6 h 97"/>
                <a:gd name="T2" fmla="*/ 91 w 97"/>
                <a:gd name="T3" fmla="*/ 39 h 97"/>
                <a:gd name="T4" fmla="*/ 58 w 97"/>
                <a:gd name="T5" fmla="*/ 91 h 97"/>
                <a:gd name="T6" fmla="*/ 6 w 97"/>
                <a:gd name="T7" fmla="*/ 59 h 97"/>
                <a:gd name="T8" fmla="*/ 39 w 97"/>
                <a:gd name="T9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39" y="6"/>
                  </a:moveTo>
                  <a:cubicBezTo>
                    <a:pt x="62" y="0"/>
                    <a:pt x="86" y="15"/>
                    <a:pt x="91" y="39"/>
                  </a:cubicBezTo>
                  <a:cubicBezTo>
                    <a:pt x="97" y="62"/>
                    <a:pt x="82" y="86"/>
                    <a:pt x="58" y="91"/>
                  </a:cubicBezTo>
                  <a:cubicBezTo>
                    <a:pt x="35" y="97"/>
                    <a:pt x="11" y="82"/>
                    <a:pt x="6" y="59"/>
                  </a:cubicBezTo>
                  <a:cubicBezTo>
                    <a:pt x="0" y="35"/>
                    <a:pt x="15" y="11"/>
                    <a:pt x="39" y="6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7">
              <a:extLst>
                <a:ext uri="{FF2B5EF4-FFF2-40B4-BE49-F238E27FC236}">
                  <a16:creationId xmlns:a16="http://schemas.microsoft.com/office/drawing/2014/main" id="{3EA59F08-EFCC-4719-97D6-A47789E8A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3" y="2840038"/>
              <a:ext cx="565150" cy="314325"/>
            </a:xfrm>
            <a:custGeom>
              <a:avLst/>
              <a:gdLst>
                <a:gd name="T0" fmla="*/ 356 w 356"/>
                <a:gd name="T1" fmla="*/ 118 h 198"/>
                <a:gd name="T2" fmla="*/ 328 w 356"/>
                <a:gd name="T3" fmla="*/ 0 h 198"/>
                <a:gd name="T4" fmla="*/ 0 w 356"/>
                <a:gd name="T5" fmla="*/ 56 h 198"/>
                <a:gd name="T6" fmla="*/ 31 w 356"/>
                <a:gd name="T7" fmla="*/ 198 h 198"/>
                <a:gd name="T8" fmla="*/ 356 w 356"/>
                <a:gd name="T9" fmla="*/ 11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198">
                  <a:moveTo>
                    <a:pt x="356" y="118"/>
                  </a:moveTo>
                  <a:lnTo>
                    <a:pt x="328" y="0"/>
                  </a:lnTo>
                  <a:lnTo>
                    <a:pt x="0" y="56"/>
                  </a:lnTo>
                  <a:lnTo>
                    <a:pt x="31" y="198"/>
                  </a:lnTo>
                  <a:lnTo>
                    <a:pt x="356" y="118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8">
              <a:extLst>
                <a:ext uri="{FF2B5EF4-FFF2-40B4-BE49-F238E27FC236}">
                  <a16:creationId xmlns:a16="http://schemas.microsoft.com/office/drawing/2014/main" id="{0FEE0E89-F1A3-46C2-A324-DE532242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2840038"/>
              <a:ext cx="412750" cy="93663"/>
            </a:xfrm>
            <a:custGeom>
              <a:avLst/>
              <a:gdLst>
                <a:gd name="T0" fmla="*/ 12 w 157"/>
                <a:gd name="T1" fmla="*/ 35 h 36"/>
                <a:gd name="T2" fmla="*/ 0 w 157"/>
                <a:gd name="T3" fmla="*/ 26 h 36"/>
                <a:gd name="T4" fmla="*/ 9 w 157"/>
                <a:gd name="T5" fmla="*/ 25 h 36"/>
                <a:gd name="T6" fmla="*/ 156 w 157"/>
                <a:gd name="T7" fmla="*/ 0 h 36"/>
                <a:gd name="T8" fmla="*/ 157 w 157"/>
                <a:gd name="T9" fmla="*/ 4 h 36"/>
                <a:gd name="T10" fmla="*/ 12 w 157"/>
                <a:gd name="T1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36">
                  <a:moveTo>
                    <a:pt x="12" y="35"/>
                  </a:moveTo>
                  <a:cubicBezTo>
                    <a:pt x="6" y="36"/>
                    <a:pt x="1" y="32"/>
                    <a:pt x="0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7" y="4"/>
                    <a:pt x="157" y="4"/>
                    <a:pt x="157" y="4"/>
                  </a:cubicBezTo>
                  <a:lnTo>
                    <a:pt x="12" y="35"/>
                  </a:ln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17">
              <a:extLst>
                <a:ext uri="{FF2B5EF4-FFF2-40B4-BE49-F238E27FC236}">
                  <a16:creationId xmlns:a16="http://schemas.microsoft.com/office/drawing/2014/main" id="{AB8681FF-8BF9-4FEB-860F-2EED19E55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1" y="2292351"/>
              <a:ext cx="207963" cy="204788"/>
            </a:xfrm>
            <a:custGeom>
              <a:avLst/>
              <a:gdLst>
                <a:gd name="T0" fmla="*/ 79 w 79"/>
                <a:gd name="T1" fmla="*/ 47 h 78"/>
                <a:gd name="T2" fmla="*/ 79 w 79"/>
                <a:gd name="T3" fmla="*/ 0 h 78"/>
                <a:gd name="T4" fmla="*/ 0 w 79"/>
                <a:gd name="T5" fmla="*/ 0 h 78"/>
                <a:gd name="T6" fmla="*/ 0 w 79"/>
                <a:gd name="T7" fmla="*/ 47 h 78"/>
                <a:gd name="T8" fmla="*/ 40 w 79"/>
                <a:gd name="T9" fmla="*/ 78 h 78"/>
                <a:gd name="T10" fmla="*/ 79 w 79"/>
                <a:gd name="T1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78">
                  <a:moveTo>
                    <a:pt x="79" y="47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62"/>
                    <a:pt x="11" y="78"/>
                    <a:pt x="40" y="78"/>
                  </a:cubicBezTo>
                  <a:cubicBezTo>
                    <a:pt x="68" y="78"/>
                    <a:pt x="79" y="62"/>
                    <a:pt x="79" y="47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18">
              <a:extLst>
                <a:ext uri="{FF2B5EF4-FFF2-40B4-BE49-F238E27FC236}">
                  <a16:creationId xmlns:a16="http://schemas.microsoft.com/office/drawing/2014/main" id="{59AA0BD9-BA0A-4E5E-85A4-A26A47D58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2263776"/>
              <a:ext cx="196850" cy="139700"/>
            </a:xfrm>
            <a:custGeom>
              <a:avLst/>
              <a:gdLst>
                <a:gd name="T0" fmla="*/ 1 w 75"/>
                <a:gd name="T1" fmla="*/ 15 h 53"/>
                <a:gd name="T2" fmla="*/ 75 w 75"/>
                <a:gd name="T3" fmla="*/ 53 h 53"/>
                <a:gd name="T4" fmla="*/ 75 w 75"/>
                <a:gd name="T5" fmla="*/ 8 h 53"/>
                <a:gd name="T6" fmla="*/ 0 w 75"/>
                <a:gd name="T7" fmla="*/ 0 h 53"/>
                <a:gd name="T8" fmla="*/ 1 w 75"/>
                <a:gd name="T9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3">
                  <a:moveTo>
                    <a:pt x="1" y="15"/>
                  </a:moveTo>
                  <a:cubicBezTo>
                    <a:pt x="14" y="43"/>
                    <a:pt x="37" y="53"/>
                    <a:pt x="75" y="53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19">
              <a:extLst>
                <a:ext uri="{FF2B5EF4-FFF2-40B4-BE49-F238E27FC236}">
                  <a16:creationId xmlns:a16="http://schemas.microsoft.com/office/drawing/2014/main" id="{AB0AB712-1955-44DB-9D88-73E4040F2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1958976"/>
              <a:ext cx="549275" cy="433388"/>
            </a:xfrm>
            <a:custGeom>
              <a:avLst/>
              <a:gdLst>
                <a:gd name="T0" fmla="*/ 190 w 209"/>
                <a:gd name="T1" fmla="*/ 157 h 166"/>
                <a:gd name="T2" fmla="*/ 191 w 209"/>
                <a:gd name="T3" fmla="*/ 113 h 166"/>
                <a:gd name="T4" fmla="*/ 195 w 209"/>
                <a:gd name="T5" fmla="*/ 109 h 166"/>
                <a:gd name="T6" fmla="*/ 204 w 209"/>
                <a:gd name="T7" fmla="*/ 109 h 166"/>
                <a:gd name="T8" fmla="*/ 208 w 209"/>
                <a:gd name="T9" fmla="*/ 105 h 166"/>
                <a:gd name="T10" fmla="*/ 201 w 209"/>
                <a:gd name="T11" fmla="*/ 74 h 166"/>
                <a:gd name="T12" fmla="*/ 200 w 209"/>
                <a:gd name="T13" fmla="*/ 65 h 166"/>
                <a:gd name="T14" fmla="*/ 201 w 209"/>
                <a:gd name="T15" fmla="*/ 19 h 166"/>
                <a:gd name="T16" fmla="*/ 79 w 209"/>
                <a:gd name="T17" fmla="*/ 0 h 166"/>
                <a:gd name="T18" fmla="*/ 75 w 209"/>
                <a:gd name="T19" fmla="*/ 21 h 166"/>
                <a:gd name="T20" fmla="*/ 60 w 209"/>
                <a:gd name="T21" fmla="*/ 17 h 166"/>
                <a:gd name="T22" fmla="*/ 180 w 209"/>
                <a:gd name="T23" fmla="*/ 166 h 166"/>
                <a:gd name="T24" fmla="*/ 190 w 209"/>
                <a:gd name="T25" fmla="*/ 15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66">
                  <a:moveTo>
                    <a:pt x="190" y="157"/>
                  </a:moveTo>
                  <a:cubicBezTo>
                    <a:pt x="186" y="142"/>
                    <a:pt x="191" y="113"/>
                    <a:pt x="191" y="113"/>
                  </a:cubicBezTo>
                  <a:cubicBezTo>
                    <a:pt x="191" y="111"/>
                    <a:pt x="193" y="109"/>
                    <a:pt x="195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7" y="110"/>
                    <a:pt x="209" y="107"/>
                    <a:pt x="208" y="105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1"/>
                    <a:pt x="200" y="68"/>
                    <a:pt x="200" y="65"/>
                  </a:cubicBezTo>
                  <a:cubicBezTo>
                    <a:pt x="201" y="19"/>
                    <a:pt x="201" y="19"/>
                    <a:pt x="201" y="19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0" y="149"/>
                    <a:pt x="180" y="166"/>
                  </a:cubicBezTo>
                  <a:cubicBezTo>
                    <a:pt x="185" y="166"/>
                    <a:pt x="191" y="162"/>
                    <a:pt x="190" y="157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20">
              <a:extLst>
                <a:ext uri="{FF2B5EF4-FFF2-40B4-BE49-F238E27FC236}">
                  <a16:creationId xmlns:a16="http://schemas.microsoft.com/office/drawing/2014/main" id="{75C98611-DB7A-4E97-970A-787FC5554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1817688"/>
              <a:ext cx="441325" cy="468313"/>
            </a:xfrm>
            <a:custGeom>
              <a:avLst/>
              <a:gdLst>
                <a:gd name="T0" fmla="*/ 164 w 168"/>
                <a:gd name="T1" fmla="*/ 78 h 179"/>
                <a:gd name="T2" fmla="*/ 162 w 168"/>
                <a:gd name="T3" fmla="*/ 81 h 179"/>
                <a:gd name="T4" fmla="*/ 111 w 168"/>
                <a:gd name="T5" fmla="*/ 70 h 179"/>
                <a:gd name="T6" fmla="*/ 89 w 168"/>
                <a:gd name="T7" fmla="*/ 90 h 179"/>
                <a:gd name="T8" fmla="*/ 94 w 168"/>
                <a:gd name="T9" fmla="*/ 134 h 179"/>
                <a:gd name="T10" fmla="*/ 84 w 168"/>
                <a:gd name="T11" fmla="*/ 135 h 179"/>
                <a:gd name="T12" fmla="*/ 80 w 168"/>
                <a:gd name="T13" fmla="*/ 132 h 179"/>
                <a:gd name="T14" fmla="*/ 64 w 168"/>
                <a:gd name="T15" fmla="*/ 100 h 179"/>
                <a:gd name="T16" fmla="*/ 53 w 168"/>
                <a:gd name="T17" fmla="*/ 126 h 179"/>
                <a:gd name="T18" fmla="*/ 62 w 168"/>
                <a:gd name="T19" fmla="*/ 148 h 179"/>
                <a:gd name="T20" fmla="*/ 31 w 168"/>
                <a:gd name="T21" fmla="*/ 179 h 179"/>
                <a:gd name="T22" fmla="*/ 0 w 168"/>
                <a:gd name="T23" fmla="*/ 113 h 179"/>
                <a:gd name="T24" fmla="*/ 0 w 168"/>
                <a:gd name="T25" fmla="*/ 104 h 179"/>
                <a:gd name="T26" fmla="*/ 0 w 168"/>
                <a:gd name="T27" fmla="*/ 104 h 179"/>
                <a:gd name="T28" fmla="*/ 0 w 168"/>
                <a:gd name="T29" fmla="*/ 103 h 179"/>
                <a:gd name="T30" fmla="*/ 164 w 168"/>
                <a:gd name="T31" fmla="*/ 7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8" h="179">
                  <a:moveTo>
                    <a:pt x="164" y="78"/>
                  </a:moveTo>
                  <a:cubicBezTo>
                    <a:pt x="164" y="80"/>
                    <a:pt x="163" y="82"/>
                    <a:pt x="162" y="81"/>
                  </a:cubicBezTo>
                  <a:cubicBezTo>
                    <a:pt x="145" y="74"/>
                    <a:pt x="123" y="67"/>
                    <a:pt x="111" y="70"/>
                  </a:cubicBezTo>
                  <a:cubicBezTo>
                    <a:pt x="105" y="71"/>
                    <a:pt x="87" y="74"/>
                    <a:pt x="89" y="90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2" y="135"/>
                    <a:pt x="80" y="134"/>
                    <a:pt x="80" y="132"/>
                  </a:cubicBezTo>
                  <a:cubicBezTo>
                    <a:pt x="78" y="124"/>
                    <a:pt x="79" y="99"/>
                    <a:pt x="64" y="100"/>
                  </a:cubicBezTo>
                  <a:cubicBezTo>
                    <a:pt x="49" y="102"/>
                    <a:pt x="49" y="118"/>
                    <a:pt x="53" y="126"/>
                  </a:cubicBezTo>
                  <a:cubicBezTo>
                    <a:pt x="56" y="134"/>
                    <a:pt x="63" y="139"/>
                    <a:pt x="62" y="148"/>
                  </a:cubicBezTo>
                  <a:cubicBezTo>
                    <a:pt x="62" y="153"/>
                    <a:pt x="59" y="179"/>
                    <a:pt x="31" y="179"/>
                  </a:cubicBezTo>
                  <a:cubicBezTo>
                    <a:pt x="7" y="156"/>
                    <a:pt x="1" y="135"/>
                    <a:pt x="0" y="113"/>
                  </a:cubicBezTo>
                  <a:cubicBezTo>
                    <a:pt x="0" y="110"/>
                    <a:pt x="0" y="107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8" y="0"/>
                    <a:pt x="168" y="4"/>
                    <a:pt x="164" y="7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21">
              <a:extLst>
                <a:ext uri="{FF2B5EF4-FFF2-40B4-BE49-F238E27FC236}">
                  <a16:creationId xmlns:a16="http://schemas.microsoft.com/office/drawing/2014/main" id="{EF403CC9-79A0-4F92-9AF4-FF3C57FC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2122488"/>
              <a:ext cx="28575" cy="30163"/>
            </a:xfrm>
            <a:custGeom>
              <a:avLst/>
              <a:gdLst>
                <a:gd name="T0" fmla="*/ 11 w 11"/>
                <a:gd name="T1" fmla="*/ 7 h 11"/>
                <a:gd name="T2" fmla="*/ 4 w 11"/>
                <a:gd name="T3" fmla="*/ 11 h 11"/>
                <a:gd name="T4" fmla="*/ 1 w 11"/>
                <a:gd name="T5" fmla="*/ 4 h 11"/>
                <a:gd name="T6" fmla="*/ 7 w 11"/>
                <a:gd name="T7" fmla="*/ 1 h 11"/>
                <a:gd name="T8" fmla="*/ 1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7"/>
                  </a:moveTo>
                  <a:cubicBezTo>
                    <a:pt x="10" y="10"/>
                    <a:pt x="7" y="11"/>
                    <a:pt x="4" y="11"/>
                  </a:cubicBezTo>
                  <a:cubicBezTo>
                    <a:pt x="1" y="10"/>
                    <a:pt x="0" y="7"/>
                    <a:pt x="1" y="4"/>
                  </a:cubicBezTo>
                  <a:cubicBezTo>
                    <a:pt x="1" y="1"/>
                    <a:pt x="4" y="0"/>
                    <a:pt x="7" y="1"/>
                  </a:cubicBezTo>
                  <a:cubicBezTo>
                    <a:pt x="10" y="1"/>
                    <a:pt x="11" y="4"/>
                    <a:pt x="1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2">
              <a:extLst>
                <a:ext uri="{FF2B5EF4-FFF2-40B4-BE49-F238E27FC236}">
                  <a16:creationId xmlns:a16="http://schemas.microsoft.com/office/drawing/2014/main" id="{CC9EC6D4-3AA5-478E-B7C1-B284A8645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688" y="2287588"/>
              <a:ext cx="100013" cy="44450"/>
            </a:xfrm>
            <a:custGeom>
              <a:avLst/>
              <a:gdLst>
                <a:gd name="T0" fmla="*/ 38 w 38"/>
                <a:gd name="T1" fmla="*/ 2 h 17"/>
                <a:gd name="T2" fmla="*/ 0 w 38"/>
                <a:gd name="T3" fmla="*/ 0 h 17"/>
                <a:gd name="T4" fmla="*/ 38 w 38"/>
                <a:gd name="T5" fmla="*/ 17 h 17"/>
                <a:gd name="T6" fmla="*/ 38 w 38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38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15"/>
                    <a:pt x="38" y="17"/>
                  </a:cubicBezTo>
                  <a:lnTo>
                    <a:pt x="38" y="2"/>
                  </a:lnTo>
                  <a:close/>
                </a:path>
              </a:pathLst>
            </a:custGeom>
            <a:solidFill>
              <a:srgbClr val="CB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23">
              <a:extLst>
                <a:ext uri="{FF2B5EF4-FFF2-40B4-BE49-F238E27FC236}">
                  <a16:creationId xmlns:a16="http://schemas.microsoft.com/office/drawing/2014/main" id="{0FBD78AF-A421-4A04-B468-27A3EF168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688" y="2287588"/>
              <a:ext cx="100013" cy="36513"/>
            </a:xfrm>
            <a:custGeom>
              <a:avLst/>
              <a:gdLst>
                <a:gd name="T0" fmla="*/ 38 w 38"/>
                <a:gd name="T1" fmla="*/ 2 h 14"/>
                <a:gd name="T2" fmla="*/ 0 w 38"/>
                <a:gd name="T3" fmla="*/ 0 h 14"/>
                <a:gd name="T4" fmla="*/ 38 w 38"/>
                <a:gd name="T5" fmla="*/ 14 h 14"/>
                <a:gd name="T6" fmla="*/ 38 w 38"/>
                <a:gd name="T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38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12"/>
                    <a:pt x="38" y="14"/>
                  </a:cubicBezTo>
                  <a:lnTo>
                    <a:pt x="3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24">
              <a:extLst>
                <a:ext uri="{FF2B5EF4-FFF2-40B4-BE49-F238E27FC236}">
                  <a16:creationId xmlns:a16="http://schemas.microsoft.com/office/drawing/2014/main" id="{B38AABD0-FDBF-4487-AE5B-B4E24B6B3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2787651"/>
              <a:ext cx="179388" cy="85725"/>
            </a:xfrm>
            <a:custGeom>
              <a:avLst/>
              <a:gdLst>
                <a:gd name="T0" fmla="*/ 1 w 68"/>
                <a:gd name="T1" fmla="*/ 24 h 33"/>
                <a:gd name="T2" fmla="*/ 9 w 68"/>
                <a:gd name="T3" fmla="*/ 11 h 33"/>
                <a:gd name="T4" fmla="*/ 54 w 68"/>
                <a:gd name="T5" fmla="*/ 1 h 33"/>
                <a:gd name="T6" fmla="*/ 67 w 68"/>
                <a:gd name="T7" fmla="*/ 9 h 33"/>
                <a:gd name="T8" fmla="*/ 59 w 68"/>
                <a:gd name="T9" fmla="*/ 21 h 33"/>
                <a:gd name="T10" fmla="*/ 13 w 68"/>
                <a:gd name="T11" fmla="*/ 31 h 33"/>
                <a:gd name="T12" fmla="*/ 1 w 68"/>
                <a:gd name="T13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33">
                  <a:moveTo>
                    <a:pt x="1" y="24"/>
                  </a:moveTo>
                  <a:cubicBezTo>
                    <a:pt x="0" y="18"/>
                    <a:pt x="4" y="13"/>
                    <a:pt x="9" y="1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60" y="0"/>
                    <a:pt x="65" y="3"/>
                    <a:pt x="67" y="9"/>
                  </a:cubicBezTo>
                  <a:cubicBezTo>
                    <a:pt x="68" y="14"/>
                    <a:pt x="64" y="20"/>
                    <a:pt x="59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8" y="33"/>
                    <a:pt x="2" y="29"/>
                    <a:pt x="1" y="24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25">
              <a:extLst>
                <a:ext uri="{FF2B5EF4-FFF2-40B4-BE49-F238E27FC236}">
                  <a16:creationId xmlns:a16="http://schemas.microsoft.com/office/drawing/2014/main" id="{B37D7AA5-CDD0-436A-8EDC-76C5CE77F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2894013"/>
              <a:ext cx="155575" cy="58738"/>
            </a:xfrm>
            <a:custGeom>
              <a:avLst/>
              <a:gdLst>
                <a:gd name="T0" fmla="*/ 0 w 59"/>
                <a:gd name="T1" fmla="*/ 14 h 22"/>
                <a:gd name="T2" fmla="*/ 9 w 59"/>
                <a:gd name="T3" fmla="*/ 4 h 22"/>
                <a:gd name="T4" fmla="*/ 49 w 59"/>
                <a:gd name="T5" fmla="*/ 0 h 22"/>
                <a:gd name="T6" fmla="*/ 59 w 59"/>
                <a:gd name="T7" fmla="*/ 8 h 22"/>
                <a:gd name="T8" fmla="*/ 51 w 59"/>
                <a:gd name="T9" fmla="*/ 18 h 22"/>
                <a:gd name="T10" fmla="*/ 10 w 59"/>
                <a:gd name="T11" fmla="*/ 22 h 22"/>
                <a:gd name="T12" fmla="*/ 0 w 59"/>
                <a:gd name="T1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2">
                  <a:moveTo>
                    <a:pt x="0" y="14"/>
                  </a:moveTo>
                  <a:cubicBezTo>
                    <a:pt x="0" y="9"/>
                    <a:pt x="4" y="4"/>
                    <a:pt x="9" y="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4" y="0"/>
                    <a:pt x="59" y="3"/>
                    <a:pt x="59" y="8"/>
                  </a:cubicBezTo>
                  <a:cubicBezTo>
                    <a:pt x="59" y="13"/>
                    <a:pt x="56" y="18"/>
                    <a:pt x="51" y="18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5" y="22"/>
                    <a:pt x="1" y="19"/>
                    <a:pt x="0" y="14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6">
              <a:extLst>
                <a:ext uri="{FF2B5EF4-FFF2-40B4-BE49-F238E27FC236}">
                  <a16:creationId xmlns:a16="http://schemas.microsoft.com/office/drawing/2014/main" id="{1476F5EB-E14D-4AB5-B714-E45869B86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2936876"/>
              <a:ext cx="119063" cy="41275"/>
            </a:xfrm>
            <a:custGeom>
              <a:avLst/>
              <a:gdLst>
                <a:gd name="T0" fmla="*/ 0 w 45"/>
                <a:gd name="T1" fmla="*/ 7 h 16"/>
                <a:gd name="T2" fmla="*/ 8 w 45"/>
                <a:gd name="T3" fmla="*/ 0 h 16"/>
                <a:gd name="T4" fmla="*/ 37 w 45"/>
                <a:gd name="T5" fmla="*/ 1 h 16"/>
                <a:gd name="T6" fmla="*/ 45 w 45"/>
                <a:gd name="T7" fmla="*/ 8 h 16"/>
                <a:gd name="T8" fmla="*/ 37 w 45"/>
                <a:gd name="T9" fmla="*/ 16 h 16"/>
                <a:gd name="T10" fmla="*/ 8 w 45"/>
                <a:gd name="T11" fmla="*/ 15 h 16"/>
                <a:gd name="T12" fmla="*/ 0 w 45"/>
                <a:gd name="T1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6">
                  <a:moveTo>
                    <a:pt x="0" y="7"/>
                  </a:moveTo>
                  <a:cubicBezTo>
                    <a:pt x="0" y="3"/>
                    <a:pt x="3" y="0"/>
                    <a:pt x="8" y="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41" y="1"/>
                    <a:pt x="45" y="4"/>
                    <a:pt x="45" y="8"/>
                  </a:cubicBezTo>
                  <a:cubicBezTo>
                    <a:pt x="45" y="13"/>
                    <a:pt x="41" y="16"/>
                    <a:pt x="3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2"/>
                    <a:pt x="0" y="7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27">
              <a:extLst>
                <a:ext uri="{FF2B5EF4-FFF2-40B4-BE49-F238E27FC236}">
                  <a16:creationId xmlns:a16="http://schemas.microsoft.com/office/drawing/2014/main" id="{36DFDDC4-76BA-47F1-ABFB-7D13BDAA3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847976"/>
              <a:ext cx="188913" cy="69850"/>
            </a:xfrm>
            <a:custGeom>
              <a:avLst/>
              <a:gdLst>
                <a:gd name="T0" fmla="*/ 0 w 72"/>
                <a:gd name="T1" fmla="*/ 17 h 27"/>
                <a:gd name="T2" fmla="*/ 9 w 72"/>
                <a:gd name="T3" fmla="*/ 6 h 27"/>
                <a:gd name="T4" fmla="*/ 61 w 72"/>
                <a:gd name="T5" fmla="*/ 1 h 27"/>
                <a:gd name="T6" fmla="*/ 72 w 72"/>
                <a:gd name="T7" fmla="*/ 10 h 27"/>
                <a:gd name="T8" fmla="*/ 63 w 72"/>
                <a:gd name="T9" fmla="*/ 21 h 27"/>
                <a:gd name="T10" fmla="*/ 11 w 72"/>
                <a:gd name="T11" fmla="*/ 27 h 27"/>
                <a:gd name="T12" fmla="*/ 0 w 72"/>
                <a:gd name="T1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7">
                  <a:moveTo>
                    <a:pt x="0" y="17"/>
                  </a:moveTo>
                  <a:cubicBezTo>
                    <a:pt x="0" y="12"/>
                    <a:pt x="4" y="7"/>
                    <a:pt x="9" y="6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7" y="0"/>
                    <a:pt x="71" y="4"/>
                    <a:pt x="72" y="10"/>
                  </a:cubicBezTo>
                  <a:cubicBezTo>
                    <a:pt x="72" y="16"/>
                    <a:pt x="68" y="21"/>
                    <a:pt x="63" y="21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5" y="27"/>
                    <a:pt x="1" y="23"/>
                    <a:pt x="0" y="17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28">
              <a:extLst>
                <a:ext uri="{FF2B5EF4-FFF2-40B4-BE49-F238E27FC236}">
                  <a16:creationId xmlns:a16="http://schemas.microsoft.com/office/drawing/2014/main" id="{C89A86D2-F4F6-419E-AF84-A339AFABB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38" y="2813051"/>
              <a:ext cx="152400" cy="185738"/>
            </a:xfrm>
            <a:custGeom>
              <a:avLst/>
              <a:gdLst>
                <a:gd name="T0" fmla="*/ 5 w 58"/>
                <a:gd name="T1" fmla="*/ 55 h 71"/>
                <a:gd name="T2" fmla="*/ 0 w 58"/>
                <a:gd name="T3" fmla="*/ 6 h 71"/>
                <a:gd name="T4" fmla="*/ 24 w 58"/>
                <a:gd name="T5" fmla="*/ 0 h 71"/>
                <a:gd name="T6" fmla="*/ 55 w 58"/>
                <a:gd name="T7" fmla="*/ 51 h 71"/>
                <a:gd name="T8" fmla="*/ 51 w 58"/>
                <a:gd name="T9" fmla="*/ 63 h 71"/>
                <a:gd name="T10" fmla="*/ 5 w 58"/>
                <a:gd name="T11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71">
                  <a:moveTo>
                    <a:pt x="5" y="55"/>
                  </a:moveTo>
                  <a:cubicBezTo>
                    <a:pt x="0" y="34"/>
                    <a:pt x="0" y="6"/>
                    <a:pt x="0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8" y="55"/>
                    <a:pt x="56" y="62"/>
                    <a:pt x="51" y="63"/>
                  </a:cubicBezTo>
                  <a:cubicBezTo>
                    <a:pt x="35" y="67"/>
                    <a:pt x="8" y="71"/>
                    <a:pt x="5" y="55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29">
              <a:extLst>
                <a:ext uri="{FF2B5EF4-FFF2-40B4-BE49-F238E27FC236}">
                  <a16:creationId xmlns:a16="http://schemas.microsoft.com/office/drawing/2014/main" id="{662E13FB-5956-4E33-A719-E3D916CC4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276" y="2792413"/>
              <a:ext cx="114300" cy="100013"/>
            </a:xfrm>
            <a:custGeom>
              <a:avLst/>
              <a:gdLst>
                <a:gd name="T0" fmla="*/ 43 w 43"/>
                <a:gd name="T1" fmla="*/ 8 h 38"/>
                <a:gd name="T2" fmla="*/ 0 w 43"/>
                <a:gd name="T3" fmla="*/ 17 h 38"/>
                <a:gd name="T4" fmla="*/ 13 w 43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8">
                  <a:moveTo>
                    <a:pt x="43" y="8"/>
                  </a:moveTo>
                  <a:cubicBezTo>
                    <a:pt x="33" y="0"/>
                    <a:pt x="10" y="6"/>
                    <a:pt x="0" y="17"/>
                  </a:cubicBezTo>
                  <a:cubicBezTo>
                    <a:pt x="3" y="32"/>
                    <a:pt x="13" y="38"/>
                    <a:pt x="13" y="38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30">
              <a:extLst>
                <a:ext uri="{FF2B5EF4-FFF2-40B4-BE49-F238E27FC236}">
                  <a16:creationId xmlns:a16="http://schemas.microsoft.com/office/drawing/2014/main" id="{44EED915-951D-4B30-92AD-EDC3E602D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576" y="2528888"/>
              <a:ext cx="757238" cy="638175"/>
            </a:xfrm>
            <a:custGeom>
              <a:avLst/>
              <a:gdLst>
                <a:gd name="T0" fmla="*/ 288 w 288"/>
                <a:gd name="T1" fmla="*/ 191 h 244"/>
                <a:gd name="T2" fmla="*/ 92 w 288"/>
                <a:gd name="T3" fmla="*/ 239 h 244"/>
                <a:gd name="T4" fmla="*/ 40 w 288"/>
                <a:gd name="T5" fmla="*/ 206 h 244"/>
                <a:gd name="T6" fmla="*/ 2 w 288"/>
                <a:gd name="T7" fmla="*/ 40 h 244"/>
                <a:gd name="T8" fmla="*/ 12 w 288"/>
                <a:gd name="T9" fmla="*/ 0 h 244"/>
                <a:gd name="T10" fmla="*/ 7 w 288"/>
                <a:gd name="T11" fmla="*/ 43 h 244"/>
                <a:gd name="T12" fmla="*/ 44 w 288"/>
                <a:gd name="T13" fmla="*/ 203 h 244"/>
                <a:gd name="T14" fmla="*/ 91 w 288"/>
                <a:gd name="T15" fmla="*/ 234 h 244"/>
                <a:gd name="T16" fmla="*/ 287 w 288"/>
                <a:gd name="T17" fmla="*/ 187 h 244"/>
                <a:gd name="T18" fmla="*/ 288 w 288"/>
                <a:gd name="T19" fmla="*/ 19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44">
                  <a:moveTo>
                    <a:pt x="288" y="191"/>
                  </a:moveTo>
                  <a:cubicBezTo>
                    <a:pt x="92" y="239"/>
                    <a:pt x="92" y="239"/>
                    <a:pt x="92" y="239"/>
                  </a:cubicBezTo>
                  <a:cubicBezTo>
                    <a:pt x="69" y="244"/>
                    <a:pt x="45" y="229"/>
                    <a:pt x="40" y="206"/>
                  </a:cubicBezTo>
                  <a:cubicBezTo>
                    <a:pt x="39" y="204"/>
                    <a:pt x="2" y="40"/>
                    <a:pt x="2" y="40"/>
                  </a:cubicBezTo>
                  <a:cubicBezTo>
                    <a:pt x="0" y="25"/>
                    <a:pt x="4" y="11"/>
                    <a:pt x="12" y="0"/>
                  </a:cubicBezTo>
                  <a:cubicBezTo>
                    <a:pt x="3" y="10"/>
                    <a:pt x="4" y="30"/>
                    <a:pt x="7" y="43"/>
                  </a:cubicBezTo>
                  <a:cubicBezTo>
                    <a:pt x="7" y="43"/>
                    <a:pt x="43" y="202"/>
                    <a:pt x="44" y="203"/>
                  </a:cubicBezTo>
                  <a:cubicBezTo>
                    <a:pt x="51" y="229"/>
                    <a:pt x="69" y="238"/>
                    <a:pt x="91" y="234"/>
                  </a:cubicBezTo>
                  <a:cubicBezTo>
                    <a:pt x="93" y="234"/>
                    <a:pt x="287" y="187"/>
                    <a:pt x="287" y="187"/>
                  </a:cubicBezTo>
                  <a:lnTo>
                    <a:pt x="288" y="191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8" name="Freeform 169">
            <a:extLst>
              <a:ext uri="{FF2B5EF4-FFF2-40B4-BE49-F238E27FC236}">
                <a16:creationId xmlns:a16="http://schemas.microsoft.com/office/drawing/2014/main" id="{4BD03476-44C9-4876-8C8E-5432D16FF134}"/>
              </a:ext>
            </a:extLst>
          </p:cNvPr>
          <p:cNvSpPr>
            <a:spLocks/>
          </p:cNvSpPr>
          <p:nvPr/>
        </p:nvSpPr>
        <p:spPr bwMode="auto">
          <a:xfrm>
            <a:off x="1163167" y="6525648"/>
            <a:ext cx="9844865" cy="220927"/>
          </a:xfrm>
          <a:custGeom>
            <a:avLst/>
            <a:gdLst>
              <a:gd name="T0" fmla="*/ 2019 w 2053"/>
              <a:gd name="T1" fmla="*/ 68 h 68"/>
              <a:gd name="T2" fmla="*/ 34 w 2053"/>
              <a:gd name="T3" fmla="*/ 68 h 68"/>
              <a:gd name="T4" fmla="*/ 0 w 2053"/>
              <a:gd name="T5" fmla="*/ 34 h 68"/>
              <a:gd name="T6" fmla="*/ 34 w 2053"/>
              <a:gd name="T7" fmla="*/ 0 h 68"/>
              <a:gd name="T8" fmla="*/ 2019 w 2053"/>
              <a:gd name="T9" fmla="*/ 0 h 68"/>
              <a:gd name="T10" fmla="*/ 2053 w 2053"/>
              <a:gd name="T11" fmla="*/ 34 h 68"/>
              <a:gd name="T12" fmla="*/ 2019 w 2053"/>
              <a:gd name="T13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3" h="68">
                <a:moveTo>
                  <a:pt x="2019" y="68"/>
                </a:moveTo>
                <a:cubicBezTo>
                  <a:pt x="34" y="68"/>
                  <a:pt x="34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2019" y="0"/>
                  <a:pt x="2019" y="0"/>
                  <a:pt x="2019" y="0"/>
                </a:cubicBezTo>
                <a:cubicBezTo>
                  <a:pt x="2038" y="0"/>
                  <a:pt x="2053" y="15"/>
                  <a:pt x="2053" y="34"/>
                </a:cubicBezTo>
                <a:cubicBezTo>
                  <a:pt x="2053" y="52"/>
                  <a:pt x="2038" y="68"/>
                  <a:pt x="2019" y="68"/>
                </a:cubicBezTo>
                <a:close/>
              </a:path>
            </a:pathLst>
          </a:custGeom>
          <a:solidFill>
            <a:srgbClr val="E6A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71">
            <a:extLst>
              <a:ext uri="{FF2B5EF4-FFF2-40B4-BE49-F238E27FC236}">
                <a16:creationId xmlns:a16="http://schemas.microsoft.com/office/drawing/2014/main" id="{2C488929-9853-49D6-8B88-90D0BB004A92}"/>
              </a:ext>
            </a:extLst>
          </p:cNvPr>
          <p:cNvSpPr>
            <a:spLocks/>
          </p:cNvSpPr>
          <p:nvPr/>
        </p:nvSpPr>
        <p:spPr bwMode="auto">
          <a:xfrm>
            <a:off x="1377480" y="5136587"/>
            <a:ext cx="9459911" cy="1466850"/>
          </a:xfrm>
          <a:custGeom>
            <a:avLst/>
            <a:gdLst>
              <a:gd name="T0" fmla="*/ 1907 w 1907"/>
              <a:gd name="T1" fmla="*/ 47 h 561"/>
              <a:gd name="T2" fmla="*/ 1907 w 1907"/>
              <a:gd name="T3" fmla="*/ 46 h 561"/>
              <a:gd name="T4" fmla="*/ 1358 w 1907"/>
              <a:gd name="T5" fmla="*/ 0 h 561"/>
              <a:gd name="T6" fmla="*/ 550 w 1907"/>
              <a:gd name="T7" fmla="*/ 0 h 561"/>
              <a:gd name="T8" fmla="*/ 0 w 1907"/>
              <a:gd name="T9" fmla="*/ 46 h 561"/>
              <a:gd name="T10" fmla="*/ 0 w 1907"/>
              <a:gd name="T11" fmla="*/ 46 h 561"/>
              <a:gd name="T12" fmla="*/ 0 w 1907"/>
              <a:gd name="T13" fmla="*/ 46 h 561"/>
              <a:gd name="T14" fmla="*/ 0 w 1907"/>
              <a:gd name="T15" fmla="*/ 74 h 561"/>
              <a:gd name="T16" fmla="*/ 167 w 1907"/>
              <a:gd name="T17" fmla="*/ 107 h 561"/>
              <a:gd name="T18" fmla="*/ 166 w 1907"/>
              <a:gd name="T19" fmla="*/ 147 h 561"/>
              <a:gd name="T20" fmla="*/ 67 w 1907"/>
              <a:gd name="T21" fmla="*/ 541 h 561"/>
              <a:gd name="T22" fmla="*/ 68 w 1907"/>
              <a:gd name="T23" fmla="*/ 561 h 561"/>
              <a:gd name="T24" fmla="*/ 81 w 1907"/>
              <a:gd name="T25" fmla="*/ 556 h 561"/>
              <a:gd name="T26" fmla="*/ 195 w 1907"/>
              <a:gd name="T27" fmla="*/ 159 h 561"/>
              <a:gd name="T28" fmla="*/ 221 w 1907"/>
              <a:gd name="T29" fmla="*/ 111 h 561"/>
              <a:gd name="T30" fmla="*/ 550 w 1907"/>
              <a:gd name="T31" fmla="*/ 120 h 561"/>
              <a:gd name="T32" fmla="*/ 1358 w 1907"/>
              <a:gd name="T33" fmla="*/ 120 h 561"/>
              <a:gd name="T34" fmla="*/ 1686 w 1907"/>
              <a:gd name="T35" fmla="*/ 111 h 561"/>
              <a:gd name="T36" fmla="*/ 1712 w 1907"/>
              <a:gd name="T37" fmla="*/ 159 h 561"/>
              <a:gd name="T38" fmla="*/ 1826 w 1907"/>
              <a:gd name="T39" fmla="*/ 556 h 561"/>
              <a:gd name="T40" fmla="*/ 1839 w 1907"/>
              <a:gd name="T41" fmla="*/ 561 h 561"/>
              <a:gd name="T42" fmla="*/ 1841 w 1907"/>
              <a:gd name="T43" fmla="*/ 541 h 561"/>
              <a:gd name="T44" fmla="*/ 1741 w 1907"/>
              <a:gd name="T45" fmla="*/ 147 h 561"/>
              <a:gd name="T46" fmla="*/ 1740 w 1907"/>
              <a:gd name="T47" fmla="*/ 107 h 561"/>
              <a:gd name="T48" fmla="*/ 1907 w 1907"/>
              <a:gd name="T49" fmla="*/ 74 h 561"/>
              <a:gd name="T50" fmla="*/ 1907 w 1907"/>
              <a:gd name="T51" fmla="*/ 73 h 561"/>
              <a:gd name="T52" fmla="*/ 1907 w 1907"/>
              <a:gd name="T53" fmla="*/ 47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07" h="561">
                <a:moveTo>
                  <a:pt x="1907" y="47"/>
                </a:moveTo>
                <a:cubicBezTo>
                  <a:pt x="1907" y="47"/>
                  <a:pt x="1907" y="46"/>
                  <a:pt x="1907" y="46"/>
                </a:cubicBezTo>
                <a:cubicBezTo>
                  <a:pt x="1907" y="21"/>
                  <a:pt x="1660" y="0"/>
                  <a:pt x="1358" y="0"/>
                </a:cubicBezTo>
                <a:cubicBezTo>
                  <a:pt x="550" y="0"/>
                  <a:pt x="550" y="0"/>
                  <a:pt x="550" y="0"/>
                </a:cubicBezTo>
                <a:cubicBezTo>
                  <a:pt x="247" y="0"/>
                  <a:pt x="0" y="21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7"/>
                  <a:pt x="64" y="99"/>
                  <a:pt x="167" y="107"/>
                </a:cubicBezTo>
                <a:cubicBezTo>
                  <a:pt x="169" y="122"/>
                  <a:pt x="166" y="147"/>
                  <a:pt x="166" y="147"/>
                </a:cubicBezTo>
                <a:cubicBezTo>
                  <a:pt x="166" y="147"/>
                  <a:pt x="71" y="524"/>
                  <a:pt x="67" y="541"/>
                </a:cubicBezTo>
                <a:cubicBezTo>
                  <a:pt x="62" y="558"/>
                  <a:pt x="61" y="561"/>
                  <a:pt x="68" y="561"/>
                </a:cubicBezTo>
                <a:cubicBezTo>
                  <a:pt x="76" y="561"/>
                  <a:pt x="81" y="556"/>
                  <a:pt x="81" y="556"/>
                </a:cubicBezTo>
                <a:cubicBezTo>
                  <a:pt x="81" y="556"/>
                  <a:pt x="179" y="222"/>
                  <a:pt x="195" y="159"/>
                </a:cubicBezTo>
                <a:cubicBezTo>
                  <a:pt x="201" y="134"/>
                  <a:pt x="212" y="120"/>
                  <a:pt x="221" y="111"/>
                </a:cubicBezTo>
                <a:cubicBezTo>
                  <a:pt x="313" y="116"/>
                  <a:pt x="427" y="120"/>
                  <a:pt x="550" y="120"/>
                </a:cubicBezTo>
                <a:cubicBezTo>
                  <a:pt x="1358" y="120"/>
                  <a:pt x="1358" y="120"/>
                  <a:pt x="1358" y="120"/>
                </a:cubicBezTo>
                <a:cubicBezTo>
                  <a:pt x="1480" y="120"/>
                  <a:pt x="1594" y="116"/>
                  <a:pt x="1686" y="111"/>
                </a:cubicBezTo>
                <a:cubicBezTo>
                  <a:pt x="1696" y="120"/>
                  <a:pt x="1706" y="134"/>
                  <a:pt x="1712" y="159"/>
                </a:cubicBezTo>
                <a:cubicBezTo>
                  <a:pt x="1729" y="222"/>
                  <a:pt x="1826" y="556"/>
                  <a:pt x="1826" y="556"/>
                </a:cubicBezTo>
                <a:cubicBezTo>
                  <a:pt x="1826" y="556"/>
                  <a:pt x="1831" y="561"/>
                  <a:pt x="1839" y="561"/>
                </a:cubicBezTo>
                <a:cubicBezTo>
                  <a:pt x="1847" y="561"/>
                  <a:pt x="1846" y="558"/>
                  <a:pt x="1841" y="541"/>
                </a:cubicBezTo>
                <a:cubicBezTo>
                  <a:pt x="1836" y="524"/>
                  <a:pt x="1741" y="147"/>
                  <a:pt x="1741" y="147"/>
                </a:cubicBezTo>
                <a:cubicBezTo>
                  <a:pt x="1741" y="147"/>
                  <a:pt x="1739" y="122"/>
                  <a:pt x="1740" y="107"/>
                </a:cubicBezTo>
                <a:cubicBezTo>
                  <a:pt x="1843" y="99"/>
                  <a:pt x="1907" y="87"/>
                  <a:pt x="1907" y="74"/>
                </a:cubicBezTo>
                <a:cubicBezTo>
                  <a:pt x="1907" y="74"/>
                  <a:pt x="1907" y="73"/>
                  <a:pt x="1907" y="73"/>
                </a:cubicBezTo>
                <a:lnTo>
                  <a:pt x="1907" y="47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D743B35C-C604-481E-81F8-BD50FEFB17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1826799" y="2130742"/>
            <a:ext cx="1166813" cy="109347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8FB8643E-F2AE-40E2-A6C2-A0C26AB41E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4198987" y="2130742"/>
            <a:ext cx="1166813" cy="109347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7A344378-6045-43E3-A827-2DE9A233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6575424" y="2155535"/>
            <a:ext cx="1166813" cy="1093478"/>
          </a:xfrm>
          <a:prstGeom prst="rect">
            <a:avLst/>
          </a:prstGeom>
        </p:spPr>
      </p:pic>
      <p:sp>
        <p:nvSpPr>
          <p:cNvPr id="133" name="Freeform 172">
            <a:extLst>
              <a:ext uri="{FF2B5EF4-FFF2-40B4-BE49-F238E27FC236}">
                <a16:creationId xmlns:a16="http://schemas.microsoft.com/office/drawing/2014/main" id="{69570FF9-DE1C-46C8-AB63-C319B4B9547F}"/>
              </a:ext>
            </a:extLst>
          </p:cNvPr>
          <p:cNvSpPr>
            <a:spLocks/>
          </p:cNvSpPr>
          <p:nvPr/>
        </p:nvSpPr>
        <p:spPr bwMode="auto">
          <a:xfrm>
            <a:off x="1377480" y="5257237"/>
            <a:ext cx="5013325" cy="1346200"/>
          </a:xfrm>
          <a:custGeom>
            <a:avLst/>
            <a:gdLst>
              <a:gd name="T0" fmla="*/ 1907 w 1907"/>
              <a:gd name="T1" fmla="*/ 1 h 515"/>
              <a:gd name="T2" fmla="*/ 1358 w 1907"/>
              <a:gd name="T3" fmla="*/ 45 h 515"/>
              <a:gd name="T4" fmla="*/ 550 w 1907"/>
              <a:gd name="T5" fmla="*/ 45 h 515"/>
              <a:gd name="T6" fmla="*/ 0 w 1907"/>
              <a:gd name="T7" fmla="*/ 0 h 515"/>
              <a:gd name="T8" fmla="*/ 0 w 1907"/>
              <a:gd name="T9" fmla="*/ 0 h 515"/>
              <a:gd name="T10" fmla="*/ 0 w 1907"/>
              <a:gd name="T11" fmla="*/ 28 h 515"/>
              <a:gd name="T12" fmla="*/ 167 w 1907"/>
              <a:gd name="T13" fmla="*/ 61 h 515"/>
              <a:gd name="T14" fmla="*/ 166 w 1907"/>
              <a:gd name="T15" fmla="*/ 101 h 515"/>
              <a:gd name="T16" fmla="*/ 67 w 1907"/>
              <a:gd name="T17" fmla="*/ 495 h 515"/>
              <a:gd name="T18" fmla="*/ 68 w 1907"/>
              <a:gd name="T19" fmla="*/ 515 h 515"/>
              <a:gd name="T20" fmla="*/ 81 w 1907"/>
              <a:gd name="T21" fmla="*/ 510 h 515"/>
              <a:gd name="T22" fmla="*/ 195 w 1907"/>
              <a:gd name="T23" fmla="*/ 113 h 515"/>
              <a:gd name="T24" fmla="*/ 221 w 1907"/>
              <a:gd name="T25" fmla="*/ 65 h 515"/>
              <a:gd name="T26" fmla="*/ 550 w 1907"/>
              <a:gd name="T27" fmla="*/ 74 h 515"/>
              <a:gd name="T28" fmla="*/ 1358 w 1907"/>
              <a:gd name="T29" fmla="*/ 74 h 515"/>
              <a:gd name="T30" fmla="*/ 1686 w 1907"/>
              <a:gd name="T31" fmla="*/ 65 h 515"/>
              <a:gd name="T32" fmla="*/ 1712 w 1907"/>
              <a:gd name="T33" fmla="*/ 113 h 515"/>
              <a:gd name="T34" fmla="*/ 1826 w 1907"/>
              <a:gd name="T35" fmla="*/ 510 h 515"/>
              <a:gd name="T36" fmla="*/ 1839 w 1907"/>
              <a:gd name="T37" fmla="*/ 515 h 515"/>
              <a:gd name="T38" fmla="*/ 1841 w 1907"/>
              <a:gd name="T39" fmla="*/ 495 h 515"/>
              <a:gd name="T40" fmla="*/ 1741 w 1907"/>
              <a:gd name="T41" fmla="*/ 101 h 515"/>
              <a:gd name="T42" fmla="*/ 1740 w 1907"/>
              <a:gd name="T43" fmla="*/ 61 h 515"/>
              <a:gd name="T44" fmla="*/ 1907 w 1907"/>
              <a:gd name="T45" fmla="*/ 28 h 515"/>
              <a:gd name="T46" fmla="*/ 1907 w 1907"/>
              <a:gd name="T47" fmla="*/ 27 h 515"/>
              <a:gd name="T48" fmla="*/ 1907 w 1907"/>
              <a:gd name="T49" fmla="*/ 1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07" h="515">
                <a:moveTo>
                  <a:pt x="1907" y="1"/>
                </a:moveTo>
                <a:cubicBezTo>
                  <a:pt x="1896" y="25"/>
                  <a:pt x="1653" y="45"/>
                  <a:pt x="1358" y="45"/>
                </a:cubicBezTo>
                <a:cubicBezTo>
                  <a:pt x="550" y="45"/>
                  <a:pt x="550" y="45"/>
                  <a:pt x="550" y="45"/>
                </a:cubicBezTo>
                <a:cubicBezTo>
                  <a:pt x="247" y="45"/>
                  <a:pt x="0" y="25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1"/>
                  <a:pt x="64" y="53"/>
                  <a:pt x="167" y="61"/>
                </a:cubicBezTo>
                <a:cubicBezTo>
                  <a:pt x="169" y="76"/>
                  <a:pt x="166" y="101"/>
                  <a:pt x="166" y="101"/>
                </a:cubicBezTo>
                <a:cubicBezTo>
                  <a:pt x="166" y="101"/>
                  <a:pt x="71" y="478"/>
                  <a:pt x="67" y="495"/>
                </a:cubicBezTo>
                <a:cubicBezTo>
                  <a:pt x="62" y="512"/>
                  <a:pt x="61" y="515"/>
                  <a:pt x="68" y="515"/>
                </a:cubicBezTo>
                <a:cubicBezTo>
                  <a:pt x="76" y="515"/>
                  <a:pt x="81" y="510"/>
                  <a:pt x="81" y="510"/>
                </a:cubicBezTo>
                <a:cubicBezTo>
                  <a:pt x="81" y="510"/>
                  <a:pt x="179" y="176"/>
                  <a:pt x="195" y="113"/>
                </a:cubicBezTo>
                <a:cubicBezTo>
                  <a:pt x="201" y="88"/>
                  <a:pt x="212" y="74"/>
                  <a:pt x="221" y="65"/>
                </a:cubicBezTo>
                <a:cubicBezTo>
                  <a:pt x="313" y="70"/>
                  <a:pt x="427" y="74"/>
                  <a:pt x="550" y="74"/>
                </a:cubicBezTo>
                <a:cubicBezTo>
                  <a:pt x="1358" y="74"/>
                  <a:pt x="1358" y="74"/>
                  <a:pt x="1358" y="74"/>
                </a:cubicBezTo>
                <a:cubicBezTo>
                  <a:pt x="1480" y="74"/>
                  <a:pt x="1594" y="70"/>
                  <a:pt x="1686" y="65"/>
                </a:cubicBezTo>
                <a:cubicBezTo>
                  <a:pt x="1696" y="74"/>
                  <a:pt x="1706" y="88"/>
                  <a:pt x="1712" y="113"/>
                </a:cubicBezTo>
                <a:cubicBezTo>
                  <a:pt x="1729" y="176"/>
                  <a:pt x="1826" y="510"/>
                  <a:pt x="1826" y="510"/>
                </a:cubicBezTo>
                <a:cubicBezTo>
                  <a:pt x="1826" y="510"/>
                  <a:pt x="1831" y="515"/>
                  <a:pt x="1839" y="515"/>
                </a:cubicBezTo>
                <a:cubicBezTo>
                  <a:pt x="1847" y="515"/>
                  <a:pt x="1846" y="512"/>
                  <a:pt x="1841" y="495"/>
                </a:cubicBezTo>
                <a:cubicBezTo>
                  <a:pt x="1836" y="478"/>
                  <a:pt x="1741" y="101"/>
                  <a:pt x="1741" y="101"/>
                </a:cubicBezTo>
                <a:cubicBezTo>
                  <a:pt x="1741" y="101"/>
                  <a:pt x="1739" y="76"/>
                  <a:pt x="1740" y="61"/>
                </a:cubicBezTo>
                <a:cubicBezTo>
                  <a:pt x="1843" y="53"/>
                  <a:pt x="1907" y="41"/>
                  <a:pt x="1907" y="28"/>
                </a:cubicBezTo>
                <a:cubicBezTo>
                  <a:pt x="1907" y="28"/>
                  <a:pt x="1907" y="27"/>
                  <a:pt x="1907" y="27"/>
                </a:cubicBezTo>
                <a:lnTo>
                  <a:pt x="1907" y="1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F977340-462D-4AEB-8966-CB64F1CB3E12}"/>
              </a:ext>
            </a:extLst>
          </p:cNvPr>
          <p:cNvGrpSpPr/>
          <p:nvPr/>
        </p:nvGrpSpPr>
        <p:grpSpPr>
          <a:xfrm>
            <a:off x="1544167" y="4031687"/>
            <a:ext cx="2089151" cy="2635250"/>
            <a:chOff x="1116013" y="2886076"/>
            <a:chExt cx="2089151" cy="2635250"/>
          </a:xfrm>
        </p:grpSpPr>
        <p:sp>
          <p:nvSpPr>
            <p:cNvPr id="135" name="Freeform 105">
              <a:extLst>
                <a:ext uri="{FF2B5EF4-FFF2-40B4-BE49-F238E27FC236}">
                  <a16:creationId xmlns:a16="http://schemas.microsoft.com/office/drawing/2014/main" id="{1C0AE2EA-741E-4039-ADA6-672ADE41C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1" y="3748088"/>
              <a:ext cx="322263" cy="244475"/>
            </a:xfrm>
            <a:custGeom>
              <a:avLst/>
              <a:gdLst>
                <a:gd name="T0" fmla="*/ 121 w 123"/>
                <a:gd name="T1" fmla="*/ 56 h 94"/>
                <a:gd name="T2" fmla="*/ 119 w 123"/>
                <a:gd name="T3" fmla="*/ 48 h 94"/>
                <a:gd name="T4" fmla="*/ 122 w 123"/>
                <a:gd name="T5" fmla="*/ 43 h 94"/>
                <a:gd name="T6" fmla="*/ 116 w 123"/>
                <a:gd name="T7" fmla="*/ 33 h 94"/>
                <a:gd name="T8" fmla="*/ 104 w 123"/>
                <a:gd name="T9" fmla="*/ 30 h 94"/>
                <a:gd name="T10" fmla="*/ 86 w 123"/>
                <a:gd name="T11" fmla="*/ 23 h 94"/>
                <a:gd name="T12" fmla="*/ 106 w 123"/>
                <a:gd name="T13" fmla="*/ 17 h 94"/>
                <a:gd name="T14" fmla="*/ 109 w 123"/>
                <a:gd name="T15" fmla="*/ 0 h 94"/>
                <a:gd name="T16" fmla="*/ 64 w 123"/>
                <a:gd name="T17" fmla="*/ 11 h 94"/>
                <a:gd name="T18" fmla="*/ 49 w 123"/>
                <a:gd name="T19" fmla="*/ 25 h 94"/>
                <a:gd name="T20" fmla="*/ 0 w 123"/>
                <a:gd name="T21" fmla="*/ 49 h 94"/>
                <a:gd name="T22" fmla="*/ 10 w 123"/>
                <a:gd name="T23" fmla="*/ 94 h 94"/>
                <a:gd name="T24" fmla="*/ 66 w 123"/>
                <a:gd name="T25" fmla="*/ 80 h 94"/>
                <a:gd name="T26" fmla="*/ 93 w 123"/>
                <a:gd name="T27" fmla="*/ 82 h 94"/>
                <a:gd name="T28" fmla="*/ 103 w 123"/>
                <a:gd name="T29" fmla="*/ 76 h 94"/>
                <a:gd name="T30" fmla="*/ 103 w 123"/>
                <a:gd name="T31" fmla="*/ 72 h 94"/>
                <a:gd name="T32" fmla="*/ 112 w 123"/>
                <a:gd name="T33" fmla="*/ 66 h 94"/>
                <a:gd name="T34" fmla="*/ 111 w 123"/>
                <a:gd name="T35" fmla="*/ 61 h 94"/>
                <a:gd name="T36" fmla="*/ 111 w 123"/>
                <a:gd name="T37" fmla="*/ 61 h 94"/>
                <a:gd name="T38" fmla="*/ 121 w 123"/>
                <a:gd name="T39" fmla="*/ 5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94">
                  <a:moveTo>
                    <a:pt x="121" y="56"/>
                  </a:moveTo>
                  <a:cubicBezTo>
                    <a:pt x="122" y="53"/>
                    <a:pt x="121" y="50"/>
                    <a:pt x="119" y="48"/>
                  </a:cubicBezTo>
                  <a:cubicBezTo>
                    <a:pt x="120" y="46"/>
                    <a:pt x="121" y="45"/>
                    <a:pt x="122" y="43"/>
                  </a:cubicBezTo>
                  <a:cubicBezTo>
                    <a:pt x="123" y="39"/>
                    <a:pt x="120" y="35"/>
                    <a:pt x="116" y="33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17" y="8"/>
                    <a:pt x="109" y="0"/>
                  </a:cubicBezTo>
                  <a:cubicBezTo>
                    <a:pt x="75" y="11"/>
                    <a:pt x="75" y="5"/>
                    <a:pt x="64" y="11"/>
                  </a:cubicBezTo>
                  <a:cubicBezTo>
                    <a:pt x="57" y="14"/>
                    <a:pt x="52" y="19"/>
                    <a:pt x="49" y="25"/>
                  </a:cubicBezTo>
                  <a:cubicBezTo>
                    <a:pt x="47" y="28"/>
                    <a:pt x="0" y="49"/>
                    <a:pt x="0" y="49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7" y="83"/>
                    <a:pt x="101" y="81"/>
                    <a:pt x="103" y="76"/>
                  </a:cubicBezTo>
                  <a:cubicBezTo>
                    <a:pt x="103" y="75"/>
                    <a:pt x="103" y="73"/>
                    <a:pt x="103" y="72"/>
                  </a:cubicBezTo>
                  <a:cubicBezTo>
                    <a:pt x="107" y="73"/>
                    <a:pt x="110" y="70"/>
                    <a:pt x="112" y="66"/>
                  </a:cubicBezTo>
                  <a:cubicBezTo>
                    <a:pt x="112" y="65"/>
                    <a:pt x="112" y="63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6" y="63"/>
                    <a:pt x="120" y="60"/>
                    <a:pt x="121" y="56"/>
                  </a:cubicBezTo>
                  <a:close/>
                </a:path>
              </a:pathLst>
            </a:custGeom>
            <a:solidFill>
              <a:srgbClr val="F0B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70">
              <a:extLst>
                <a:ext uri="{FF2B5EF4-FFF2-40B4-BE49-F238E27FC236}">
                  <a16:creationId xmlns:a16="http://schemas.microsoft.com/office/drawing/2014/main" id="{3C291F59-B994-4065-8D23-0AD07702E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776" y="3517901"/>
              <a:ext cx="601663" cy="682625"/>
            </a:xfrm>
            <a:custGeom>
              <a:avLst/>
              <a:gdLst>
                <a:gd name="T0" fmla="*/ 211 w 229"/>
                <a:gd name="T1" fmla="*/ 248 h 261"/>
                <a:gd name="T2" fmla="*/ 159 w 229"/>
                <a:gd name="T3" fmla="*/ 243 h 261"/>
                <a:gd name="T4" fmla="*/ 23 w 229"/>
                <a:gd name="T5" fmla="*/ 94 h 261"/>
                <a:gd name="T6" fmla="*/ 23 w 229"/>
                <a:gd name="T7" fmla="*/ 94 h 261"/>
                <a:gd name="T8" fmla="*/ 17 w 229"/>
                <a:gd name="T9" fmla="*/ 88 h 261"/>
                <a:gd name="T10" fmla="*/ 25 w 229"/>
                <a:gd name="T11" fmla="*/ 17 h 261"/>
                <a:gd name="T12" fmla="*/ 96 w 229"/>
                <a:gd name="T13" fmla="*/ 25 h 261"/>
                <a:gd name="T14" fmla="*/ 96 w 229"/>
                <a:gd name="T15" fmla="*/ 25 h 261"/>
                <a:gd name="T16" fmla="*/ 216 w 229"/>
                <a:gd name="T17" fmla="*/ 197 h 261"/>
                <a:gd name="T18" fmla="*/ 211 w 229"/>
                <a:gd name="T19" fmla="*/ 2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61">
                  <a:moveTo>
                    <a:pt x="211" y="248"/>
                  </a:moveTo>
                  <a:cubicBezTo>
                    <a:pt x="195" y="261"/>
                    <a:pt x="172" y="259"/>
                    <a:pt x="159" y="24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0" y="66"/>
                    <a:pt x="3" y="34"/>
                    <a:pt x="25" y="17"/>
                  </a:cubicBezTo>
                  <a:cubicBezTo>
                    <a:pt x="47" y="0"/>
                    <a:pt x="79" y="3"/>
                    <a:pt x="96" y="25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29" y="212"/>
                    <a:pt x="226" y="236"/>
                    <a:pt x="211" y="248"/>
                  </a:cubicBez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73">
              <a:extLst>
                <a:ext uri="{FF2B5EF4-FFF2-40B4-BE49-F238E27FC236}">
                  <a16:creationId xmlns:a16="http://schemas.microsoft.com/office/drawing/2014/main" id="{0D98C12C-3943-401A-8AE1-D61A69104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601" y="3308351"/>
              <a:ext cx="220663" cy="347663"/>
            </a:xfrm>
            <a:custGeom>
              <a:avLst/>
              <a:gdLst>
                <a:gd name="T0" fmla="*/ 84 w 84"/>
                <a:gd name="T1" fmla="*/ 0 h 133"/>
                <a:gd name="T2" fmla="*/ 9 w 84"/>
                <a:gd name="T3" fmla="*/ 1 h 133"/>
                <a:gd name="T4" fmla="*/ 2 w 84"/>
                <a:gd name="T5" fmla="*/ 77 h 133"/>
                <a:gd name="T6" fmla="*/ 33 w 84"/>
                <a:gd name="T7" fmla="*/ 131 h 133"/>
                <a:gd name="T8" fmla="*/ 76 w 84"/>
                <a:gd name="T9" fmla="*/ 82 h 133"/>
                <a:gd name="T10" fmla="*/ 84 w 84"/>
                <a:gd name="T1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3">
                  <a:moveTo>
                    <a:pt x="84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4" y="58"/>
                    <a:pt x="3" y="53"/>
                    <a:pt x="2" y="77"/>
                  </a:cubicBezTo>
                  <a:cubicBezTo>
                    <a:pt x="2" y="93"/>
                    <a:pt x="0" y="128"/>
                    <a:pt x="33" y="131"/>
                  </a:cubicBezTo>
                  <a:cubicBezTo>
                    <a:pt x="65" y="133"/>
                    <a:pt x="74" y="97"/>
                    <a:pt x="76" y="82"/>
                  </a:cubicBezTo>
                  <a:cubicBezTo>
                    <a:pt x="79" y="61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74">
              <a:extLst>
                <a:ext uri="{FF2B5EF4-FFF2-40B4-BE49-F238E27FC236}">
                  <a16:creationId xmlns:a16="http://schemas.microsoft.com/office/drawing/2014/main" id="{DC7FE36B-D47A-4900-8012-CD575905C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351" y="3409951"/>
              <a:ext cx="177800" cy="92075"/>
            </a:xfrm>
            <a:custGeom>
              <a:avLst/>
              <a:gdLst>
                <a:gd name="T0" fmla="*/ 1 w 68"/>
                <a:gd name="T1" fmla="*/ 0 h 35"/>
                <a:gd name="T2" fmla="*/ 65 w 68"/>
                <a:gd name="T3" fmla="*/ 32 h 35"/>
                <a:gd name="T4" fmla="*/ 68 w 68"/>
                <a:gd name="T5" fmla="*/ 9 h 35"/>
                <a:gd name="T6" fmla="*/ 1 w 68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35">
                  <a:moveTo>
                    <a:pt x="1" y="0"/>
                  </a:moveTo>
                  <a:cubicBezTo>
                    <a:pt x="0" y="16"/>
                    <a:pt x="44" y="35"/>
                    <a:pt x="65" y="32"/>
                  </a:cubicBezTo>
                  <a:cubicBezTo>
                    <a:pt x="68" y="9"/>
                    <a:pt x="68" y="9"/>
                    <a:pt x="68" y="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75">
              <a:extLst>
                <a:ext uri="{FF2B5EF4-FFF2-40B4-BE49-F238E27FC236}">
                  <a16:creationId xmlns:a16="http://schemas.microsoft.com/office/drawing/2014/main" id="{D420CB9D-E0FC-451D-B5FA-5ECE7BC9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13" y="2886076"/>
              <a:ext cx="560388" cy="579438"/>
            </a:xfrm>
            <a:custGeom>
              <a:avLst/>
              <a:gdLst>
                <a:gd name="T0" fmla="*/ 174 w 213"/>
                <a:gd name="T1" fmla="*/ 88 h 221"/>
                <a:gd name="T2" fmla="*/ 22 w 213"/>
                <a:gd name="T3" fmla="*/ 81 h 221"/>
                <a:gd name="T4" fmla="*/ 85 w 213"/>
                <a:gd name="T5" fmla="*/ 205 h 221"/>
                <a:gd name="T6" fmla="*/ 174 w 213"/>
                <a:gd name="T7" fmla="*/ 212 h 221"/>
                <a:gd name="T8" fmla="*/ 192 w 213"/>
                <a:gd name="T9" fmla="*/ 201 h 221"/>
                <a:gd name="T10" fmla="*/ 191 w 213"/>
                <a:gd name="T11" fmla="*/ 144 h 221"/>
                <a:gd name="T12" fmla="*/ 203 w 213"/>
                <a:gd name="T13" fmla="*/ 129 h 221"/>
                <a:gd name="T14" fmla="*/ 177 w 213"/>
                <a:gd name="T15" fmla="*/ 95 h 221"/>
                <a:gd name="T16" fmla="*/ 174 w 213"/>
                <a:gd name="T17" fmla="*/ 89 h 221"/>
                <a:gd name="T18" fmla="*/ 174 w 213"/>
                <a:gd name="T19" fmla="*/ 8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21">
                  <a:moveTo>
                    <a:pt x="174" y="88"/>
                  </a:moveTo>
                  <a:cubicBezTo>
                    <a:pt x="143" y="0"/>
                    <a:pt x="43" y="17"/>
                    <a:pt x="22" y="81"/>
                  </a:cubicBezTo>
                  <a:cubicBezTo>
                    <a:pt x="0" y="146"/>
                    <a:pt x="43" y="185"/>
                    <a:pt x="85" y="205"/>
                  </a:cubicBezTo>
                  <a:cubicBezTo>
                    <a:pt x="116" y="221"/>
                    <a:pt x="155" y="214"/>
                    <a:pt x="174" y="212"/>
                  </a:cubicBezTo>
                  <a:cubicBezTo>
                    <a:pt x="193" y="210"/>
                    <a:pt x="192" y="201"/>
                    <a:pt x="192" y="201"/>
                  </a:cubicBezTo>
                  <a:cubicBezTo>
                    <a:pt x="191" y="189"/>
                    <a:pt x="186" y="151"/>
                    <a:pt x="191" y="144"/>
                  </a:cubicBezTo>
                  <a:cubicBezTo>
                    <a:pt x="213" y="138"/>
                    <a:pt x="205" y="131"/>
                    <a:pt x="203" y="129"/>
                  </a:cubicBezTo>
                  <a:cubicBezTo>
                    <a:pt x="201" y="126"/>
                    <a:pt x="178" y="102"/>
                    <a:pt x="177" y="95"/>
                  </a:cubicBezTo>
                  <a:cubicBezTo>
                    <a:pt x="176" y="93"/>
                    <a:pt x="175" y="91"/>
                    <a:pt x="174" y="89"/>
                  </a:cubicBezTo>
                  <a:cubicBezTo>
                    <a:pt x="174" y="88"/>
                    <a:pt x="174" y="88"/>
                    <a:pt x="174" y="88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76">
              <a:extLst>
                <a:ext uri="{FF2B5EF4-FFF2-40B4-BE49-F238E27FC236}">
                  <a16:creationId xmlns:a16="http://schemas.microsoft.com/office/drawing/2014/main" id="{A2FB6FC7-57D8-42E2-A4AA-D364C07F0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351" y="3203576"/>
              <a:ext cx="33338" cy="98425"/>
            </a:xfrm>
            <a:custGeom>
              <a:avLst/>
              <a:gdLst>
                <a:gd name="T0" fmla="*/ 13 w 13"/>
                <a:gd name="T1" fmla="*/ 1 h 38"/>
                <a:gd name="T2" fmla="*/ 2 w 13"/>
                <a:gd name="T3" fmla="*/ 5 h 38"/>
                <a:gd name="T4" fmla="*/ 5 w 13"/>
                <a:gd name="T5" fmla="*/ 26 h 38"/>
                <a:gd name="T6" fmla="*/ 11 w 13"/>
                <a:gd name="T7" fmla="*/ 38 h 38"/>
                <a:gd name="T8" fmla="*/ 13 w 13"/>
                <a:gd name="T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13" y="1"/>
                  </a:moveTo>
                  <a:cubicBezTo>
                    <a:pt x="8" y="0"/>
                    <a:pt x="3" y="0"/>
                    <a:pt x="2" y="5"/>
                  </a:cubicBezTo>
                  <a:cubicBezTo>
                    <a:pt x="0" y="10"/>
                    <a:pt x="2" y="19"/>
                    <a:pt x="5" y="26"/>
                  </a:cubicBezTo>
                  <a:cubicBezTo>
                    <a:pt x="7" y="31"/>
                    <a:pt x="9" y="35"/>
                    <a:pt x="11" y="38"/>
                  </a:cubicBezTo>
                  <a:cubicBezTo>
                    <a:pt x="9" y="30"/>
                    <a:pt x="5" y="8"/>
                    <a:pt x="13" y="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77">
              <a:extLst>
                <a:ext uri="{FF2B5EF4-FFF2-40B4-BE49-F238E27FC236}">
                  <a16:creationId xmlns:a16="http://schemas.microsoft.com/office/drawing/2014/main" id="{F0FD70E8-548C-4EDD-B9FB-EA45E0A80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1" y="2886076"/>
              <a:ext cx="482600" cy="536575"/>
            </a:xfrm>
            <a:custGeom>
              <a:avLst/>
              <a:gdLst>
                <a:gd name="T0" fmla="*/ 169 w 184"/>
                <a:gd name="T1" fmla="*/ 87 h 205"/>
                <a:gd name="T2" fmla="*/ 150 w 184"/>
                <a:gd name="T3" fmla="*/ 64 h 205"/>
                <a:gd name="T4" fmla="*/ 164 w 184"/>
                <a:gd name="T5" fmla="*/ 89 h 205"/>
                <a:gd name="T6" fmla="*/ 119 w 184"/>
                <a:gd name="T7" fmla="*/ 122 h 205"/>
                <a:gd name="T8" fmla="*/ 100 w 184"/>
                <a:gd name="T9" fmla="*/ 122 h 205"/>
                <a:gd name="T10" fmla="*/ 89 w 184"/>
                <a:gd name="T11" fmla="*/ 126 h 205"/>
                <a:gd name="T12" fmla="*/ 92 w 184"/>
                <a:gd name="T13" fmla="*/ 147 h 205"/>
                <a:gd name="T14" fmla="*/ 98 w 184"/>
                <a:gd name="T15" fmla="*/ 159 h 205"/>
                <a:gd name="T16" fmla="*/ 87 w 184"/>
                <a:gd name="T17" fmla="*/ 205 h 205"/>
                <a:gd name="T18" fmla="*/ 87 w 184"/>
                <a:gd name="T19" fmla="*/ 205 h 205"/>
                <a:gd name="T20" fmla="*/ 28 w 184"/>
                <a:gd name="T21" fmla="*/ 159 h 205"/>
                <a:gd name="T22" fmla="*/ 60 w 184"/>
                <a:gd name="T23" fmla="*/ 30 h 205"/>
                <a:gd name="T24" fmla="*/ 184 w 184"/>
                <a:gd name="T25" fmla="*/ 81 h 205"/>
                <a:gd name="T26" fmla="*/ 169 w 184"/>
                <a:gd name="T27" fmla="*/ 8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205">
                  <a:moveTo>
                    <a:pt x="169" y="87"/>
                  </a:moveTo>
                  <a:cubicBezTo>
                    <a:pt x="168" y="82"/>
                    <a:pt x="151" y="64"/>
                    <a:pt x="150" y="64"/>
                  </a:cubicBezTo>
                  <a:cubicBezTo>
                    <a:pt x="149" y="65"/>
                    <a:pt x="167" y="87"/>
                    <a:pt x="164" y="89"/>
                  </a:cubicBezTo>
                  <a:cubicBezTo>
                    <a:pt x="153" y="94"/>
                    <a:pt x="107" y="77"/>
                    <a:pt x="119" y="122"/>
                  </a:cubicBezTo>
                  <a:cubicBezTo>
                    <a:pt x="121" y="129"/>
                    <a:pt x="109" y="125"/>
                    <a:pt x="100" y="122"/>
                  </a:cubicBezTo>
                  <a:cubicBezTo>
                    <a:pt x="95" y="121"/>
                    <a:pt x="90" y="121"/>
                    <a:pt x="89" y="126"/>
                  </a:cubicBezTo>
                  <a:cubicBezTo>
                    <a:pt x="87" y="131"/>
                    <a:pt x="89" y="140"/>
                    <a:pt x="92" y="147"/>
                  </a:cubicBezTo>
                  <a:cubicBezTo>
                    <a:pt x="94" y="152"/>
                    <a:pt x="96" y="156"/>
                    <a:pt x="98" y="159"/>
                  </a:cubicBezTo>
                  <a:cubicBezTo>
                    <a:pt x="103" y="167"/>
                    <a:pt x="106" y="197"/>
                    <a:pt x="87" y="205"/>
                  </a:cubicBezTo>
                  <a:cubicBezTo>
                    <a:pt x="87" y="205"/>
                    <a:pt x="87" y="205"/>
                    <a:pt x="87" y="205"/>
                  </a:cubicBezTo>
                  <a:cubicBezTo>
                    <a:pt x="86" y="205"/>
                    <a:pt x="43" y="184"/>
                    <a:pt x="28" y="159"/>
                  </a:cubicBezTo>
                  <a:cubicBezTo>
                    <a:pt x="5" y="121"/>
                    <a:pt x="0" y="65"/>
                    <a:pt x="60" y="30"/>
                  </a:cubicBezTo>
                  <a:cubicBezTo>
                    <a:pt x="113" y="0"/>
                    <a:pt x="176" y="27"/>
                    <a:pt x="184" y="81"/>
                  </a:cubicBezTo>
                  <a:lnTo>
                    <a:pt x="169" y="87"/>
                  </a:lnTo>
                  <a:close/>
                </a:path>
              </a:pathLst>
            </a:custGeom>
            <a:solidFill>
              <a:srgbClr val="6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78">
              <a:extLst>
                <a:ext uri="{FF2B5EF4-FFF2-40B4-BE49-F238E27FC236}">
                  <a16:creationId xmlns:a16="http://schemas.microsoft.com/office/drawing/2014/main" id="{DE737144-5F17-4094-8B8F-B40657271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626" y="3175001"/>
              <a:ext cx="33338" cy="25400"/>
            </a:xfrm>
            <a:custGeom>
              <a:avLst/>
              <a:gdLst>
                <a:gd name="T0" fmla="*/ 7 w 13"/>
                <a:gd name="T1" fmla="*/ 8 h 10"/>
                <a:gd name="T2" fmla="*/ 11 w 13"/>
                <a:gd name="T3" fmla="*/ 10 h 10"/>
                <a:gd name="T4" fmla="*/ 13 w 13"/>
                <a:gd name="T5" fmla="*/ 6 h 10"/>
                <a:gd name="T6" fmla="*/ 6 w 13"/>
                <a:gd name="T7" fmla="*/ 0 h 10"/>
                <a:gd name="T8" fmla="*/ 0 w 13"/>
                <a:gd name="T9" fmla="*/ 6 h 10"/>
                <a:gd name="T10" fmla="*/ 2 w 13"/>
                <a:gd name="T11" fmla="*/ 10 h 10"/>
                <a:gd name="T12" fmla="*/ 7 w 13"/>
                <a:gd name="T1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0">
                  <a:moveTo>
                    <a:pt x="7" y="8"/>
                  </a:moveTo>
                  <a:cubicBezTo>
                    <a:pt x="9" y="8"/>
                    <a:pt x="10" y="9"/>
                    <a:pt x="11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1" y="9"/>
                    <a:pt x="2" y="10"/>
                  </a:cubicBezTo>
                  <a:cubicBezTo>
                    <a:pt x="3" y="9"/>
                    <a:pt x="5" y="8"/>
                    <a:pt x="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79">
              <a:extLst>
                <a:ext uri="{FF2B5EF4-FFF2-40B4-BE49-F238E27FC236}">
                  <a16:creationId xmlns:a16="http://schemas.microsoft.com/office/drawing/2014/main" id="{C6F78C00-00AB-4819-ADBC-422F49F79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313" y="3333751"/>
              <a:ext cx="69850" cy="11113"/>
            </a:xfrm>
            <a:custGeom>
              <a:avLst/>
              <a:gdLst>
                <a:gd name="T0" fmla="*/ 0 w 27"/>
                <a:gd name="T1" fmla="*/ 0 h 4"/>
                <a:gd name="T2" fmla="*/ 12 w 27"/>
                <a:gd name="T3" fmla="*/ 1 h 4"/>
                <a:gd name="T4" fmla="*/ 21 w 27"/>
                <a:gd name="T5" fmla="*/ 1 h 4"/>
                <a:gd name="T6" fmla="*/ 25 w 27"/>
                <a:gd name="T7" fmla="*/ 0 h 4"/>
                <a:gd name="T8" fmla="*/ 27 w 27"/>
                <a:gd name="T9" fmla="*/ 2 h 4"/>
                <a:gd name="T10" fmla="*/ 26 w 27"/>
                <a:gd name="T11" fmla="*/ 3 h 4"/>
                <a:gd name="T12" fmla="*/ 25 w 27"/>
                <a:gd name="T13" fmla="*/ 3 h 4"/>
                <a:gd name="T14" fmla="*/ 25 w 27"/>
                <a:gd name="T15" fmla="*/ 3 h 4"/>
                <a:gd name="T16" fmla="*/ 21 w 27"/>
                <a:gd name="T17" fmla="*/ 4 h 4"/>
                <a:gd name="T18" fmla="*/ 12 w 27"/>
                <a:gd name="T19" fmla="*/ 3 h 4"/>
                <a:gd name="T20" fmla="*/ 0 w 27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4">
                  <a:moveTo>
                    <a:pt x="0" y="0"/>
                  </a:moveTo>
                  <a:cubicBezTo>
                    <a:pt x="0" y="0"/>
                    <a:pt x="6" y="1"/>
                    <a:pt x="12" y="1"/>
                  </a:cubicBezTo>
                  <a:cubicBezTo>
                    <a:pt x="16" y="1"/>
                    <a:pt x="19" y="1"/>
                    <a:pt x="21" y="1"/>
                  </a:cubicBezTo>
                  <a:cubicBezTo>
                    <a:pt x="23" y="1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2"/>
                    <a:pt x="26" y="3"/>
                    <a:pt x="26" y="3"/>
                  </a:cubicBezTo>
                  <a:cubicBezTo>
                    <a:pt x="26" y="3"/>
                    <a:pt x="26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4"/>
                    <a:pt x="21" y="4"/>
                  </a:cubicBezTo>
                  <a:cubicBezTo>
                    <a:pt x="19" y="4"/>
                    <a:pt x="16" y="3"/>
                    <a:pt x="12" y="3"/>
                  </a:cubicBezTo>
                  <a:cubicBezTo>
                    <a:pt x="6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10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80">
              <a:extLst>
                <a:ext uri="{FF2B5EF4-FFF2-40B4-BE49-F238E27FC236}">
                  <a16:creationId xmlns:a16="http://schemas.microsoft.com/office/drawing/2014/main" id="{F76132B9-D81B-4B6A-A82C-BFA8793D2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313" y="3333751"/>
              <a:ext cx="68263" cy="15875"/>
            </a:xfrm>
            <a:custGeom>
              <a:avLst/>
              <a:gdLst>
                <a:gd name="T0" fmla="*/ 0 w 26"/>
                <a:gd name="T1" fmla="*/ 0 h 6"/>
                <a:gd name="T2" fmla="*/ 12 w 26"/>
                <a:gd name="T3" fmla="*/ 3 h 6"/>
                <a:gd name="T4" fmla="*/ 21 w 26"/>
                <a:gd name="T5" fmla="*/ 3 h 6"/>
                <a:gd name="T6" fmla="*/ 25 w 26"/>
                <a:gd name="T7" fmla="*/ 3 h 6"/>
                <a:gd name="T8" fmla="*/ 26 w 26"/>
                <a:gd name="T9" fmla="*/ 4 h 6"/>
                <a:gd name="T10" fmla="*/ 25 w 26"/>
                <a:gd name="T11" fmla="*/ 6 h 6"/>
                <a:gd name="T12" fmla="*/ 25 w 26"/>
                <a:gd name="T13" fmla="*/ 6 h 6"/>
                <a:gd name="T14" fmla="*/ 25 w 26"/>
                <a:gd name="T15" fmla="*/ 6 h 6"/>
                <a:gd name="T16" fmla="*/ 21 w 26"/>
                <a:gd name="T17" fmla="*/ 6 h 6"/>
                <a:gd name="T18" fmla="*/ 12 w 26"/>
                <a:gd name="T19" fmla="*/ 4 h 6"/>
                <a:gd name="T20" fmla="*/ 0 w 26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6">
                  <a:moveTo>
                    <a:pt x="0" y="0"/>
                  </a:moveTo>
                  <a:cubicBezTo>
                    <a:pt x="0" y="0"/>
                    <a:pt x="6" y="2"/>
                    <a:pt x="12" y="3"/>
                  </a:cubicBezTo>
                  <a:cubicBezTo>
                    <a:pt x="15" y="3"/>
                    <a:pt x="19" y="3"/>
                    <a:pt x="21" y="3"/>
                  </a:cubicBezTo>
                  <a:cubicBezTo>
                    <a:pt x="23" y="3"/>
                    <a:pt x="25" y="3"/>
                    <a:pt x="25" y="3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6" y="5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3" y="6"/>
                    <a:pt x="21" y="6"/>
                  </a:cubicBezTo>
                  <a:cubicBezTo>
                    <a:pt x="18" y="5"/>
                    <a:pt x="15" y="5"/>
                    <a:pt x="12" y="4"/>
                  </a:cubicBezTo>
                  <a:cubicBezTo>
                    <a:pt x="6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10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81">
              <a:extLst>
                <a:ext uri="{FF2B5EF4-FFF2-40B4-BE49-F238E27FC236}">
                  <a16:creationId xmlns:a16="http://schemas.microsoft.com/office/drawing/2014/main" id="{4CCED0DC-1F73-4F7F-B067-A34808FF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388" y="5353051"/>
              <a:ext cx="622300" cy="165100"/>
            </a:xfrm>
            <a:custGeom>
              <a:avLst/>
              <a:gdLst>
                <a:gd name="T0" fmla="*/ 0 w 237"/>
                <a:gd name="T1" fmla="*/ 17 h 63"/>
                <a:gd name="T2" fmla="*/ 6 w 237"/>
                <a:gd name="T3" fmla="*/ 53 h 63"/>
                <a:gd name="T4" fmla="*/ 29 w 237"/>
                <a:gd name="T5" fmla="*/ 62 h 63"/>
                <a:gd name="T6" fmla="*/ 140 w 237"/>
                <a:gd name="T7" fmla="*/ 51 h 63"/>
                <a:gd name="T8" fmla="*/ 214 w 237"/>
                <a:gd name="T9" fmla="*/ 35 h 63"/>
                <a:gd name="T10" fmla="*/ 218 w 237"/>
                <a:gd name="T11" fmla="*/ 18 h 63"/>
                <a:gd name="T12" fmla="*/ 112 w 237"/>
                <a:gd name="T13" fmla="*/ 5 h 63"/>
                <a:gd name="T14" fmla="*/ 0 w 237"/>
                <a:gd name="T15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7" h="63">
                  <a:moveTo>
                    <a:pt x="0" y="17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9" y="61"/>
                    <a:pt x="17" y="63"/>
                    <a:pt x="29" y="62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58" y="49"/>
                    <a:pt x="214" y="35"/>
                    <a:pt x="214" y="35"/>
                  </a:cubicBezTo>
                  <a:cubicBezTo>
                    <a:pt x="237" y="27"/>
                    <a:pt x="224" y="17"/>
                    <a:pt x="218" y="18"/>
                  </a:cubicBezTo>
                  <a:cubicBezTo>
                    <a:pt x="199" y="19"/>
                    <a:pt x="150" y="10"/>
                    <a:pt x="112" y="5"/>
                  </a:cubicBezTo>
                  <a:cubicBezTo>
                    <a:pt x="80" y="0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82">
              <a:extLst>
                <a:ext uri="{FF2B5EF4-FFF2-40B4-BE49-F238E27FC236}">
                  <a16:creationId xmlns:a16="http://schemas.microsoft.com/office/drawing/2014/main" id="{0E3FD516-334B-44A0-BB9F-1D707535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626" y="5292726"/>
              <a:ext cx="412750" cy="128588"/>
            </a:xfrm>
            <a:custGeom>
              <a:avLst/>
              <a:gdLst>
                <a:gd name="T0" fmla="*/ 1 w 157"/>
                <a:gd name="T1" fmla="*/ 10 h 49"/>
                <a:gd name="T2" fmla="*/ 2 w 157"/>
                <a:gd name="T3" fmla="*/ 40 h 49"/>
                <a:gd name="T4" fmla="*/ 136 w 157"/>
                <a:gd name="T5" fmla="*/ 40 h 49"/>
                <a:gd name="T6" fmla="*/ 150 w 157"/>
                <a:gd name="T7" fmla="*/ 33 h 49"/>
                <a:gd name="T8" fmla="*/ 51 w 157"/>
                <a:gd name="T9" fmla="*/ 0 h 49"/>
                <a:gd name="T10" fmla="*/ 1 w 157"/>
                <a:gd name="T11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49">
                  <a:moveTo>
                    <a:pt x="1" y="10"/>
                  </a:moveTo>
                  <a:cubicBezTo>
                    <a:pt x="3" y="21"/>
                    <a:pt x="0" y="33"/>
                    <a:pt x="2" y="40"/>
                  </a:cubicBezTo>
                  <a:cubicBezTo>
                    <a:pt x="5" y="49"/>
                    <a:pt x="136" y="40"/>
                    <a:pt x="136" y="40"/>
                  </a:cubicBezTo>
                  <a:cubicBezTo>
                    <a:pt x="139" y="40"/>
                    <a:pt x="157" y="34"/>
                    <a:pt x="150" y="33"/>
                  </a:cubicBezTo>
                  <a:cubicBezTo>
                    <a:pt x="118" y="29"/>
                    <a:pt x="51" y="13"/>
                    <a:pt x="51" y="0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3">
              <a:extLst>
                <a:ext uri="{FF2B5EF4-FFF2-40B4-BE49-F238E27FC236}">
                  <a16:creationId xmlns:a16="http://schemas.microsoft.com/office/drawing/2014/main" id="{C9BDFA64-719B-4426-8098-F566E1749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613" y="4584701"/>
              <a:ext cx="404813" cy="817563"/>
            </a:xfrm>
            <a:custGeom>
              <a:avLst/>
              <a:gdLst>
                <a:gd name="T0" fmla="*/ 153 w 255"/>
                <a:gd name="T1" fmla="*/ 514 h 515"/>
                <a:gd name="T2" fmla="*/ 255 w 255"/>
                <a:gd name="T3" fmla="*/ 515 h 515"/>
                <a:gd name="T4" fmla="*/ 87 w 255"/>
                <a:gd name="T5" fmla="*/ 0 h 515"/>
                <a:gd name="T6" fmla="*/ 0 w 255"/>
                <a:gd name="T7" fmla="*/ 24 h 515"/>
                <a:gd name="T8" fmla="*/ 153 w 255"/>
                <a:gd name="T9" fmla="*/ 514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515">
                  <a:moveTo>
                    <a:pt x="153" y="514"/>
                  </a:moveTo>
                  <a:lnTo>
                    <a:pt x="255" y="515"/>
                  </a:lnTo>
                  <a:lnTo>
                    <a:pt x="87" y="0"/>
                  </a:lnTo>
                  <a:lnTo>
                    <a:pt x="0" y="24"/>
                  </a:lnTo>
                  <a:lnTo>
                    <a:pt x="153" y="514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84">
              <a:extLst>
                <a:ext uri="{FF2B5EF4-FFF2-40B4-BE49-F238E27FC236}">
                  <a16:creationId xmlns:a16="http://schemas.microsoft.com/office/drawing/2014/main" id="{83570662-9C91-4B7C-A217-38CF79EE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6" y="4645026"/>
              <a:ext cx="288925" cy="749300"/>
            </a:xfrm>
            <a:custGeom>
              <a:avLst/>
              <a:gdLst>
                <a:gd name="T0" fmla="*/ 82 w 182"/>
                <a:gd name="T1" fmla="*/ 472 h 472"/>
                <a:gd name="T2" fmla="*/ 182 w 182"/>
                <a:gd name="T3" fmla="*/ 469 h 472"/>
                <a:gd name="T4" fmla="*/ 102 w 182"/>
                <a:gd name="T5" fmla="*/ 0 h 472"/>
                <a:gd name="T6" fmla="*/ 0 w 182"/>
                <a:gd name="T7" fmla="*/ 0 h 472"/>
                <a:gd name="T8" fmla="*/ 82 w 182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72">
                  <a:moveTo>
                    <a:pt x="82" y="472"/>
                  </a:moveTo>
                  <a:lnTo>
                    <a:pt x="182" y="469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82" y="472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85">
              <a:extLst>
                <a:ext uri="{FF2B5EF4-FFF2-40B4-BE49-F238E27FC236}">
                  <a16:creationId xmlns:a16="http://schemas.microsoft.com/office/drawing/2014/main" id="{C69E0160-F036-4432-9D99-FA24DD015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0376" y="4505326"/>
              <a:ext cx="180975" cy="66675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86">
              <a:extLst>
                <a:ext uri="{FF2B5EF4-FFF2-40B4-BE49-F238E27FC236}">
                  <a16:creationId xmlns:a16="http://schemas.microsoft.com/office/drawing/2014/main" id="{EDB7A9D9-3EC9-49D7-B658-5DB696AF1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3" y="4281488"/>
              <a:ext cx="719138" cy="1039813"/>
            </a:xfrm>
            <a:custGeom>
              <a:avLst/>
              <a:gdLst>
                <a:gd name="T0" fmla="*/ 190 w 274"/>
                <a:gd name="T1" fmla="*/ 398 h 398"/>
                <a:gd name="T2" fmla="*/ 147 w 274"/>
                <a:gd name="T3" fmla="*/ 111 h 398"/>
                <a:gd name="T4" fmla="*/ 0 w 274"/>
                <a:gd name="T5" fmla="*/ 89 h 398"/>
                <a:gd name="T6" fmla="*/ 13 w 274"/>
                <a:gd name="T7" fmla="*/ 0 h 398"/>
                <a:gd name="T8" fmla="*/ 194 w 274"/>
                <a:gd name="T9" fmla="*/ 28 h 398"/>
                <a:gd name="T10" fmla="*/ 232 w 274"/>
                <a:gd name="T11" fmla="*/ 67 h 398"/>
                <a:gd name="T12" fmla="*/ 274 w 274"/>
                <a:gd name="T13" fmla="*/ 372 h 398"/>
                <a:gd name="T14" fmla="*/ 190 w 274"/>
                <a:gd name="T15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398">
                  <a:moveTo>
                    <a:pt x="190" y="398"/>
                  </a:moveTo>
                  <a:cubicBezTo>
                    <a:pt x="147" y="111"/>
                    <a:pt x="147" y="111"/>
                    <a:pt x="147" y="11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214" y="31"/>
                    <a:pt x="229" y="47"/>
                    <a:pt x="232" y="67"/>
                  </a:cubicBezTo>
                  <a:cubicBezTo>
                    <a:pt x="274" y="372"/>
                    <a:pt x="274" y="372"/>
                    <a:pt x="274" y="372"/>
                  </a:cubicBezTo>
                  <a:lnTo>
                    <a:pt x="190" y="398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7">
              <a:extLst>
                <a:ext uri="{FF2B5EF4-FFF2-40B4-BE49-F238E27FC236}">
                  <a16:creationId xmlns:a16="http://schemas.microsoft.com/office/drawing/2014/main" id="{C39B6D25-CCF3-4E73-A231-5DF9158D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3" y="4281488"/>
              <a:ext cx="569913" cy="1039813"/>
            </a:xfrm>
            <a:custGeom>
              <a:avLst/>
              <a:gdLst>
                <a:gd name="T0" fmla="*/ 291 w 359"/>
                <a:gd name="T1" fmla="*/ 168 h 655"/>
                <a:gd name="T2" fmla="*/ 43 w 359"/>
                <a:gd name="T3" fmla="*/ 135 h 655"/>
                <a:gd name="T4" fmla="*/ 63 w 359"/>
                <a:gd name="T5" fmla="*/ 6 h 655"/>
                <a:gd name="T6" fmla="*/ 21 w 359"/>
                <a:gd name="T7" fmla="*/ 0 h 655"/>
                <a:gd name="T8" fmla="*/ 0 w 359"/>
                <a:gd name="T9" fmla="*/ 146 h 655"/>
                <a:gd name="T10" fmla="*/ 243 w 359"/>
                <a:gd name="T11" fmla="*/ 183 h 655"/>
                <a:gd name="T12" fmla="*/ 314 w 359"/>
                <a:gd name="T13" fmla="*/ 655 h 655"/>
                <a:gd name="T14" fmla="*/ 359 w 359"/>
                <a:gd name="T15" fmla="*/ 644 h 655"/>
                <a:gd name="T16" fmla="*/ 291 w 359"/>
                <a:gd name="T17" fmla="*/ 168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655">
                  <a:moveTo>
                    <a:pt x="291" y="168"/>
                  </a:moveTo>
                  <a:lnTo>
                    <a:pt x="43" y="135"/>
                  </a:lnTo>
                  <a:lnTo>
                    <a:pt x="63" y="6"/>
                  </a:lnTo>
                  <a:lnTo>
                    <a:pt x="21" y="0"/>
                  </a:lnTo>
                  <a:lnTo>
                    <a:pt x="0" y="146"/>
                  </a:lnTo>
                  <a:lnTo>
                    <a:pt x="243" y="183"/>
                  </a:lnTo>
                  <a:lnTo>
                    <a:pt x="314" y="655"/>
                  </a:lnTo>
                  <a:lnTo>
                    <a:pt x="359" y="644"/>
                  </a:lnTo>
                  <a:lnTo>
                    <a:pt x="291" y="168"/>
                  </a:ln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8">
              <a:extLst>
                <a:ext uri="{FF2B5EF4-FFF2-40B4-BE49-F238E27FC236}">
                  <a16:creationId xmlns:a16="http://schemas.microsoft.com/office/drawing/2014/main" id="{4B2F4478-72EE-4AD2-B9CD-B5E54C01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3" y="4281488"/>
              <a:ext cx="569913" cy="1039813"/>
            </a:xfrm>
            <a:custGeom>
              <a:avLst/>
              <a:gdLst>
                <a:gd name="T0" fmla="*/ 291 w 359"/>
                <a:gd name="T1" fmla="*/ 168 h 655"/>
                <a:gd name="T2" fmla="*/ 43 w 359"/>
                <a:gd name="T3" fmla="*/ 135 h 655"/>
                <a:gd name="T4" fmla="*/ 63 w 359"/>
                <a:gd name="T5" fmla="*/ 6 h 655"/>
                <a:gd name="T6" fmla="*/ 21 w 359"/>
                <a:gd name="T7" fmla="*/ 0 h 655"/>
                <a:gd name="T8" fmla="*/ 0 w 359"/>
                <a:gd name="T9" fmla="*/ 146 h 655"/>
                <a:gd name="T10" fmla="*/ 243 w 359"/>
                <a:gd name="T11" fmla="*/ 183 h 655"/>
                <a:gd name="T12" fmla="*/ 314 w 359"/>
                <a:gd name="T13" fmla="*/ 655 h 655"/>
                <a:gd name="T14" fmla="*/ 359 w 359"/>
                <a:gd name="T15" fmla="*/ 644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9" h="655">
                  <a:moveTo>
                    <a:pt x="291" y="168"/>
                  </a:moveTo>
                  <a:lnTo>
                    <a:pt x="43" y="135"/>
                  </a:lnTo>
                  <a:lnTo>
                    <a:pt x="63" y="6"/>
                  </a:lnTo>
                  <a:lnTo>
                    <a:pt x="21" y="0"/>
                  </a:lnTo>
                  <a:lnTo>
                    <a:pt x="0" y="146"/>
                  </a:lnTo>
                  <a:lnTo>
                    <a:pt x="243" y="183"/>
                  </a:lnTo>
                  <a:lnTo>
                    <a:pt x="314" y="655"/>
                  </a:lnTo>
                  <a:lnTo>
                    <a:pt x="359" y="6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9">
              <a:extLst>
                <a:ext uri="{FF2B5EF4-FFF2-40B4-BE49-F238E27FC236}">
                  <a16:creationId xmlns:a16="http://schemas.microsoft.com/office/drawing/2014/main" id="{2510B450-A1DC-4FBA-81BA-AA58D9038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3843338"/>
              <a:ext cx="98425" cy="147638"/>
            </a:xfrm>
            <a:custGeom>
              <a:avLst/>
              <a:gdLst>
                <a:gd name="T0" fmla="*/ 28 w 62"/>
                <a:gd name="T1" fmla="*/ 0 h 93"/>
                <a:gd name="T2" fmla="*/ 62 w 62"/>
                <a:gd name="T3" fmla="*/ 81 h 93"/>
                <a:gd name="T4" fmla="*/ 30 w 62"/>
                <a:gd name="T5" fmla="*/ 93 h 93"/>
                <a:gd name="T6" fmla="*/ 2 w 62"/>
                <a:gd name="T7" fmla="*/ 15 h 93"/>
                <a:gd name="T8" fmla="*/ 0 w 62"/>
                <a:gd name="T9" fmla="*/ 10 h 93"/>
                <a:gd name="T10" fmla="*/ 28 w 62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93">
                  <a:moveTo>
                    <a:pt x="28" y="0"/>
                  </a:moveTo>
                  <a:lnTo>
                    <a:pt x="62" y="81"/>
                  </a:lnTo>
                  <a:lnTo>
                    <a:pt x="30" y="93"/>
                  </a:lnTo>
                  <a:lnTo>
                    <a:pt x="2" y="15"/>
                  </a:lnTo>
                  <a:lnTo>
                    <a:pt x="0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0">
              <a:extLst>
                <a:ext uri="{FF2B5EF4-FFF2-40B4-BE49-F238E27FC236}">
                  <a16:creationId xmlns:a16="http://schemas.microsoft.com/office/drawing/2014/main" id="{C2D3B44F-83A4-4A24-9059-75D437A9D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951" y="3857626"/>
              <a:ext cx="557213" cy="342900"/>
            </a:xfrm>
            <a:custGeom>
              <a:avLst/>
              <a:gdLst>
                <a:gd name="T0" fmla="*/ 193 w 212"/>
                <a:gd name="T1" fmla="*/ 0 h 131"/>
                <a:gd name="T2" fmla="*/ 212 w 212"/>
                <a:gd name="T3" fmla="*/ 53 h 131"/>
                <a:gd name="T4" fmla="*/ 55 w 212"/>
                <a:gd name="T5" fmla="*/ 123 h 131"/>
                <a:gd name="T6" fmla="*/ 7 w 212"/>
                <a:gd name="T7" fmla="*/ 103 h 131"/>
                <a:gd name="T8" fmla="*/ 27 w 212"/>
                <a:gd name="T9" fmla="*/ 56 h 131"/>
                <a:gd name="T10" fmla="*/ 28 w 212"/>
                <a:gd name="T11" fmla="*/ 55 h 131"/>
                <a:gd name="T12" fmla="*/ 32 w 212"/>
                <a:gd name="T13" fmla="*/ 54 h 131"/>
                <a:gd name="T14" fmla="*/ 193 w 212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131">
                  <a:moveTo>
                    <a:pt x="193" y="0"/>
                  </a:moveTo>
                  <a:cubicBezTo>
                    <a:pt x="212" y="53"/>
                    <a:pt x="212" y="53"/>
                    <a:pt x="212" y="5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37" y="131"/>
                    <a:pt x="15" y="122"/>
                    <a:pt x="7" y="103"/>
                  </a:cubicBezTo>
                  <a:cubicBezTo>
                    <a:pt x="0" y="85"/>
                    <a:pt x="8" y="63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32" y="54"/>
                    <a:pt x="32" y="54"/>
                    <a:pt x="32" y="54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91">
              <a:extLst>
                <a:ext uri="{FF2B5EF4-FFF2-40B4-BE49-F238E27FC236}">
                  <a16:creationId xmlns:a16="http://schemas.microsoft.com/office/drawing/2014/main" id="{67954518-93CC-4B5A-ABD2-5F9E75ECE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538" y="4314826"/>
              <a:ext cx="1101725" cy="998538"/>
            </a:xfrm>
            <a:custGeom>
              <a:avLst/>
              <a:gdLst>
                <a:gd name="T0" fmla="*/ 334 w 419"/>
                <a:gd name="T1" fmla="*/ 382 h 382"/>
                <a:gd name="T2" fmla="*/ 256 w 419"/>
                <a:gd name="T3" fmla="*/ 117 h 382"/>
                <a:gd name="T4" fmla="*/ 0 w 419"/>
                <a:gd name="T5" fmla="*/ 89 h 382"/>
                <a:gd name="T6" fmla="*/ 10 w 419"/>
                <a:gd name="T7" fmla="*/ 0 h 382"/>
                <a:gd name="T8" fmla="*/ 296 w 419"/>
                <a:gd name="T9" fmla="*/ 31 h 382"/>
                <a:gd name="T10" fmla="*/ 335 w 419"/>
                <a:gd name="T11" fmla="*/ 65 h 382"/>
                <a:gd name="T12" fmla="*/ 419 w 419"/>
                <a:gd name="T13" fmla="*/ 355 h 382"/>
                <a:gd name="T14" fmla="*/ 334 w 419"/>
                <a:gd name="T1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382">
                  <a:moveTo>
                    <a:pt x="334" y="382"/>
                  </a:moveTo>
                  <a:cubicBezTo>
                    <a:pt x="256" y="117"/>
                    <a:pt x="256" y="117"/>
                    <a:pt x="256" y="11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315" y="33"/>
                    <a:pt x="330" y="47"/>
                    <a:pt x="335" y="65"/>
                  </a:cubicBezTo>
                  <a:cubicBezTo>
                    <a:pt x="419" y="355"/>
                    <a:pt x="419" y="355"/>
                    <a:pt x="419" y="355"/>
                  </a:cubicBezTo>
                  <a:lnTo>
                    <a:pt x="334" y="382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92">
              <a:extLst>
                <a:ext uri="{FF2B5EF4-FFF2-40B4-BE49-F238E27FC236}">
                  <a16:creationId xmlns:a16="http://schemas.microsoft.com/office/drawing/2014/main" id="{39D1B48F-4C7D-488B-B9D6-3A1C4198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538" y="4489451"/>
              <a:ext cx="942975" cy="823913"/>
            </a:xfrm>
            <a:custGeom>
              <a:avLst/>
              <a:gdLst>
                <a:gd name="T0" fmla="*/ 334 w 359"/>
                <a:gd name="T1" fmla="*/ 315 h 315"/>
                <a:gd name="T2" fmla="*/ 359 w 359"/>
                <a:gd name="T3" fmla="*/ 307 h 315"/>
                <a:gd name="T4" fmla="*/ 285 w 359"/>
                <a:gd name="T5" fmla="*/ 61 h 315"/>
                <a:gd name="T6" fmla="*/ 246 w 359"/>
                <a:gd name="T7" fmla="*/ 27 h 315"/>
                <a:gd name="T8" fmla="*/ 2 w 359"/>
                <a:gd name="T9" fmla="*/ 0 h 315"/>
                <a:gd name="T10" fmla="*/ 0 w 359"/>
                <a:gd name="T11" fmla="*/ 22 h 315"/>
                <a:gd name="T12" fmla="*/ 256 w 359"/>
                <a:gd name="T13" fmla="*/ 50 h 315"/>
                <a:gd name="T14" fmla="*/ 334 w 359"/>
                <a:gd name="T15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9" h="315">
                  <a:moveTo>
                    <a:pt x="334" y="315"/>
                  </a:moveTo>
                  <a:cubicBezTo>
                    <a:pt x="359" y="307"/>
                    <a:pt x="359" y="307"/>
                    <a:pt x="359" y="307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0" y="43"/>
                    <a:pt x="265" y="29"/>
                    <a:pt x="246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56" y="50"/>
                    <a:pt x="256" y="50"/>
                    <a:pt x="256" y="50"/>
                  </a:cubicBezTo>
                  <a:lnTo>
                    <a:pt x="334" y="315"/>
                  </a:ln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93">
              <a:extLst>
                <a:ext uri="{FF2B5EF4-FFF2-40B4-BE49-F238E27FC236}">
                  <a16:creationId xmlns:a16="http://schemas.microsoft.com/office/drawing/2014/main" id="{5C7ACD04-DCC8-4D6C-B49A-BB1CE28C8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201" y="3532188"/>
              <a:ext cx="730250" cy="1046163"/>
            </a:xfrm>
            <a:custGeom>
              <a:avLst/>
              <a:gdLst>
                <a:gd name="T0" fmla="*/ 211 w 278"/>
                <a:gd name="T1" fmla="*/ 99 h 400"/>
                <a:gd name="T2" fmla="*/ 134 w 278"/>
                <a:gd name="T3" fmla="*/ 0 h 400"/>
                <a:gd name="T4" fmla="*/ 70 w 278"/>
                <a:gd name="T5" fmla="*/ 0 h 400"/>
                <a:gd name="T6" fmla="*/ 19 w 278"/>
                <a:gd name="T7" fmla="*/ 34 h 400"/>
                <a:gd name="T8" fmla="*/ 0 w 278"/>
                <a:gd name="T9" fmla="*/ 295 h 400"/>
                <a:gd name="T10" fmla="*/ 34 w 278"/>
                <a:gd name="T11" fmla="*/ 394 h 400"/>
                <a:gd name="T12" fmla="*/ 109 w 278"/>
                <a:gd name="T13" fmla="*/ 394 h 400"/>
                <a:gd name="T14" fmla="*/ 238 w 278"/>
                <a:gd name="T15" fmla="*/ 354 h 400"/>
                <a:gd name="T16" fmla="*/ 211 w 278"/>
                <a:gd name="T17" fmla="*/ 9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400">
                  <a:moveTo>
                    <a:pt x="211" y="99"/>
                  </a:moveTo>
                  <a:cubicBezTo>
                    <a:pt x="200" y="51"/>
                    <a:pt x="171" y="0"/>
                    <a:pt x="134" y="0"/>
                  </a:cubicBezTo>
                  <a:cubicBezTo>
                    <a:pt x="124" y="0"/>
                    <a:pt x="80" y="0"/>
                    <a:pt x="70" y="0"/>
                  </a:cubicBezTo>
                  <a:cubicBezTo>
                    <a:pt x="29" y="0"/>
                    <a:pt x="23" y="24"/>
                    <a:pt x="19" y="34"/>
                  </a:cubicBezTo>
                  <a:cubicBezTo>
                    <a:pt x="6" y="68"/>
                    <a:pt x="0" y="235"/>
                    <a:pt x="0" y="295"/>
                  </a:cubicBezTo>
                  <a:cubicBezTo>
                    <a:pt x="0" y="356"/>
                    <a:pt x="0" y="394"/>
                    <a:pt x="34" y="394"/>
                  </a:cubicBezTo>
                  <a:cubicBezTo>
                    <a:pt x="109" y="394"/>
                    <a:pt x="109" y="394"/>
                    <a:pt x="109" y="394"/>
                  </a:cubicBezTo>
                  <a:cubicBezTo>
                    <a:pt x="143" y="394"/>
                    <a:pt x="278" y="400"/>
                    <a:pt x="238" y="354"/>
                  </a:cubicBezTo>
                  <a:cubicBezTo>
                    <a:pt x="180" y="289"/>
                    <a:pt x="224" y="156"/>
                    <a:pt x="211" y="99"/>
                  </a:cubicBez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94">
              <a:extLst>
                <a:ext uri="{FF2B5EF4-FFF2-40B4-BE49-F238E27FC236}">
                  <a16:creationId xmlns:a16="http://schemas.microsoft.com/office/drawing/2014/main" id="{BF0E3869-1407-42F0-930F-D3815F678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4646613"/>
              <a:ext cx="92075" cy="706438"/>
            </a:xfrm>
            <a:custGeom>
              <a:avLst/>
              <a:gdLst>
                <a:gd name="T0" fmla="*/ 18 w 35"/>
                <a:gd name="T1" fmla="*/ 270 h 270"/>
                <a:gd name="T2" fmla="*/ 0 w 35"/>
                <a:gd name="T3" fmla="*/ 252 h 270"/>
                <a:gd name="T4" fmla="*/ 0 w 35"/>
                <a:gd name="T5" fmla="*/ 18 h 270"/>
                <a:gd name="T6" fmla="*/ 18 w 35"/>
                <a:gd name="T7" fmla="*/ 0 h 270"/>
                <a:gd name="T8" fmla="*/ 35 w 35"/>
                <a:gd name="T9" fmla="*/ 18 h 270"/>
                <a:gd name="T10" fmla="*/ 35 w 35"/>
                <a:gd name="T11" fmla="*/ 252 h 270"/>
                <a:gd name="T12" fmla="*/ 18 w 35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0">
                  <a:moveTo>
                    <a:pt x="18" y="270"/>
                  </a:moveTo>
                  <a:cubicBezTo>
                    <a:pt x="8" y="270"/>
                    <a:pt x="0" y="262"/>
                    <a:pt x="0" y="2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52"/>
                    <a:pt x="35" y="252"/>
                    <a:pt x="35" y="252"/>
                  </a:cubicBezTo>
                  <a:cubicBezTo>
                    <a:pt x="35" y="262"/>
                    <a:pt x="27" y="270"/>
                    <a:pt x="18" y="270"/>
                  </a:cubicBez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95">
              <a:extLst>
                <a:ext uri="{FF2B5EF4-FFF2-40B4-BE49-F238E27FC236}">
                  <a16:creationId xmlns:a16="http://schemas.microsoft.com/office/drawing/2014/main" id="{67243921-AA2F-45FE-BF4C-6511523C9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126" y="4560888"/>
              <a:ext cx="842963" cy="133350"/>
            </a:xfrm>
            <a:custGeom>
              <a:avLst/>
              <a:gdLst>
                <a:gd name="T0" fmla="*/ 271 w 321"/>
                <a:gd name="T1" fmla="*/ 0 h 51"/>
                <a:gd name="T2" fmla="*/ 173 w 321"/>
                <a:gd name="T3" fmla="*/ 0 h 51"/>
                <a:gd name="T4" fmla="*/ 51 w 321"/>
                <a:gd name="T5" fmla="*/ 0 h 51"/>
                <a:gd name="T6" fmla="*/ 0 w 321"/>
                <a:gd name="T7" fmla="*/ 51 h 51"/>
                <a:gd name="T8" fmla="*/ 321 w 321"/>
                <a:gd name="T9" fmla="*/ 51 h 51"/>
                <a:gd name="T10" fmla="*/ 271 w 321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1" h="51">
                  <a:moveTo>
                    <a:pt x="271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23"/>
                    <a:pt x="298" y="0"/>
                    <a:pt x="271" y="0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96">
              <a:extLst>
                <a:ext uri="{FF2B5EF4-FFF2-40B4-BE49-F238E27FC236}">
                  <a16:creationId xmlns:a16="http://schemas.microsoft.com/office/drawing/2014/main" id="{06074632-DD71-42D1-8691-179210D20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263" y="4560888"/>
              <a:ext cx="758825" cy="133350"/>
            </a:xfrm>
            <a:custGeom>
              <a:avLst/>
              <a:gdLst>
                <a:gd name="T0" fmla="*/ 108 w 289"/>
                <a:gd name="T1" fmla="*/ 4 h 51"/>
                <a:gd name="T2" fmla="*/ 206 w 289"/>
                <a:gd name="T3" fmla="*/ 4 h 51"/>
                <a:gd name="T4" fmla="*/ 256 w 289"/>
                <a:gd name="T5" fmla="*/ 51 h 51"/>
                <a:gd name="T6" fmla="*/ 289 w 289"/>
                <a:gd name="T7" fmla="*/ 51 h 51"/>
                <a:gd name="T8" fmla="*/ 239 w 289"/>
                <a:gd name="T9" fmla="*/ 0 h 51"/>
                <a:gd name="T10" fmla="*/ 178 w 289"/>
                <a:gd name="T11" fmla="*/ 0 h 51"/>
                <a:gd name="T12" fmla="*/ 19 w 289"/>
                <a:gd name="T13" fmla="*/ 0 h 51"/>
                <a:gd name="T14" fmla="*/ 0 w 289"/>
                <a:gd name="T15" fmla="*/ 4 h 51"/>
                <a:gd name="T16" fmla="*/ 108 w 289"/>
                <a:gd name="T17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51">
                  <a:moveTo>
                    <a:pt x="108" y="4"/>
                  </a:moveTo>
                  <a:cubicBezTo>
                    <a:pt x="206" y="4"/>
                    <a:pt x="206" y="4"/>
                    <a:pt x="206" y="4"/>
                  </a:cubicBezTo>
                  <a:cubicBezTo>
                    <a:pt x="232" y="4"/>
                    <a:pt x="254" y="25"/>
                    <a:pt x="256" y="51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89" y="23"/>
                    <a:pt x="266" y="0"/>
                    <a:pt x="239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6" y="2"/>
                    <a:pt x="0" y="4"/>
                  </a:cubicBezTo>
                  <a:lnTo>
                    <a:pt x="108" y="4"/>
                  </a:ln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97">
              <a:extLst>
                <a:ext uri="{FF2B5EF4-FFF2-40B4-BE49-F238E27FC236}">
                  <a16:creationId xmlns:a16="http://schemas.microsoft.com/office/drawing/2014/main" id="{A47A7FD2-32AE-44F6-9EA4-5634A9E2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663" y="5210176"/>
              <a:ext cx="623888" cy="211138"/>
            </a:xfrm>
            <a:custGeom>
              <a:avLst/>
              <a:gdLst>
                <a:gd name="T0" fmla="*/ 218 w 237"/>
                <a:gd name="T1" fmla="*/ 79 h 81"/>
                <a:gd name="T2" fmla="*/ 205 w 237"/>
                <a:gd name="T3" fmla="*/ 74 h 81"/>
                <a:gd name="T4" fmla="*/ 119 w 237"/>
                <a:gd name="T5" fmla="*/ 35 h 81"/>
                <a:gd name="T6" fmla="*/ 33 w 237"/>
                <a:gd name="T7" fmla="*/ 74 h 81"/>
                <a:gd name="T8" fmla="*/ 8 w 237"/>
                <a:gd name="T9" fmla="*/ 75 h 81"/>
                <a:gd name="T10" fmla="*/ 6 w 237"/>
                <a:gd name="T11" fmla="*/ 50 h 81"/>
                <a:gd name="T12" fmla="*/ 119 w 237"/>
                <a:gd name="T13" fmla="*/ 0 h 81"/>
                <a:gd name="T14" fmla="*/ 231 w 237"/>
                <a:gd name="T15" fmla="*/ 50 h 81"/>
                <a:gd name="T16" fmla="*/ 230 w 237"/>
                <a:gd name="T17" fmla="*/ 75 h 81"/>
                <a:gd name="T18" fmla="*/ 218 w 237"/>
                <a:gd name="T19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81">
                  <a:moveTo>
                    <a:pt x="218" y="79"/>
                  </a:moveTo>
                  <a:cubicBezTo>
                    <a:pt x="213" y="79"/>
                    <a:pt x="208" y="78"/>
                    <a:pt x="205" y="74"/>
                  </a:cubicBezTo>
                  <a:cubicBezTo>
                    <a:pt x="183" y="49"/>
                    <a:pt x="151" y="35"/>
                    <a:pt x="119" y="35"/>
                  </a:cubicBezTo>
                  <a:cubicBezTo>
                    <a:pt x="86" y="35"/>
                    <a:pt x="54" y="49"/>
                    <a:pt x="33" y="74"/>
                  </a:cubicBezTo>
                  <a:cubicBezTo>
                    <a:pt x="26" y="81"/>
                    <a:pt x="15" y="81"/>
                    <a:pt x="8" y="75"/>
                  </a:cubicBezTo>
                  <a:cubicBezTo>
                    <a:pt x="0" y="68"/>
                    <a:pt x="0" y="57"/>
                    <a:pt x="6" y="50"/>
                  </a:cubicBezTo>
                  <a:cubicBezTo>
                    <a:pt x="35" y="18"/>
                    <a:pt x="76" y="0"/>
                    <a:pt x="119" y="0"/>
                  </a:cubicBezTo>
                  <a:cubicBezTo>
                    <a:pt x="161" y="0"/>
                    <a:pt x="202" y="18"/>
                    <a:pt x="231" y="50"/>
                  </a:cubicBezTo>
                  <a:cubicBezTo>
                    <a:pt x="237" y="57"/>
                    <a:pt x="237" y="68"/>
                    <a:pt x="230" y="75"/>
                  </a:cubicBezTo>
                  <a:cubicBezTo>
                    <a:pt x="226" y="78"/>
                    <a:pt x="222" y="79"/>
                    <a:pt x="218" y="79"/>
                  </a:cubicBez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198">
              <a:extLst>
                <a:ext uri="{FF2B5EF4-FFF2-40B4-BE49-F238E27FC236}">
                  <a16:creationId xmlns:a16="http://schemas.microsoft.com/office/drawing/2014/main" id="{3653D8E4-212F-41F3-86FB-13BD59A22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663" y="5394326"/>
              <a:ext cx="103188" cy="100013"/>
            </a:xfrm>
            <a:prstGeom prst="ellipse">
              <a:avLst/>
            </a:pr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199">
              <a:extLst>
                <a:ext uri="{FF2B5EF4-FFF2-40B4-BE49-F238E27FC236}">
                  <a16:creationId xmlns:a16="http://schemas.microsoft.com/office/drawing/2014/main" id="{67485FEA-084E-4E14-807B-C05121248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5394326"/>
              <a:ext cx="103188" cy="100013"/>
            </a:xfrm>
            <a:prstGeom prst="ellipse">
              <a:avLst/>
            </a:pr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00">
              <a:extLst>
                <a:ext uri="{FF2B5EF4-FFF2-40B4-BE49-F238E27FC236}">
                  <a16:creationId xmlns:a16="http://schemas.microsoft.com/office/drawing/2014/main" id="{6DE5A2B6-B3CC-4D2C-8D86-480973DB8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3" y="3878263"/>
              <a:ext cx="152400" cy="473075"/>
            </a:xfrm>
            <a:custGeom>
              <a:avLst/>
              <a:gdLst>
                <a:gd name="T0" fmla="*/ 20 w 58"/>
                <a:gd name="T1" fmla="*/ 0 h 181"/>
                <a:gd name="T2" fmla="*/ 0 w 58"/>
                <a:gd name="T3" fmla="*/ 0 h 181"/>
                <a:gd name="T4" fmla="*/ 29 w 58"/>
                <a:gd name="T5" fmla="*/ 42 h 181"/>
                <a:gd name="T6" fmla="*/ 29 w 58"/>
                <a:gd name="T7" fmla="*/ 139 h 181"/>
                <a:gd name="T8" fmla="*/ 0 w 58"/>
                <a:gd name="T9" fmla="*/ 181 h 181"/>
                <a:gd name="T10" fmla="*/ 20 w 58"/>
                <a:gd name="T11" fmla="*/ 181 h 181"/>
                <a:gd name="T12" fmla="*/ 58 w 58"/>
                <a:gd name="T13" fmla="*/ 139 h 181"/>
                <a:gd name="T14" fmla="*/ 58 w 58"/>
                <a:gd name="T15" fmla="*/ 42 h 181"/>
                <a:gd name="T16" fmla="*/ 20 w 58"/>
                <a:gd name="T1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81">
                  <a:moveTo>
                    <a:pt x="20" y="0"/>
                  </a:moveTo>
                  <a:cubicBezTo>
                    <a:pt x="20" y="0"/>
                    <a:pt x="10" y="0"/>
                    <a:pt x="0" y="0"/>
                  </a:cubicBezTo>
                  <a:cubicBezTo>
                    <a:pt x="16" y="5"/>
                    <a:pt x="29" y="23"/>
                    <a:pt x="29" y="42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9" y="159"/>
                    <a:pt x="17" y="177"/>
                    <a:pt x="0" y="181"/>
                  </a:cubicBezTo>
                  <a:cubicBezTo>
                    <a:pt x="10" y="181"/>
                    <a:pt x="20" y="181"/>
                    <a:pt x="20" y="181"/>
                  </a:cubicBezTo>
                  <a:cubicBezTo>
                    <a:pt x="41" y="181"/>
                    <a:pt x="58" y="162"/>
                    <a:pt x="58" y="139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8" y="19"/>
                    <a:pt x="41" y="0"/>
                    <a:pt x="20" y="0"/>
                  </a:cubicBez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01">
              <a:extLst>
                <a:ext uri="{FF2B5EF4-FFF2-40B4-BE49-F238E27FC236}">
                  <a16:creationId xmlns:a16="http://schemas.microsoft.com/office/drawing/2014/main" id="{84BC53ED-BC54-4A95-9B21-D555881C5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951" y="3878263"/>
              <a:ext cx="368300" cy="473075"/>
            </a:xfrm>
            <a:custGeom>
              <a:avLst/>
              <a:gdLst>
                <a:gd name="T0" fmla="*/ 140 w 140"/>
                <a:gd name="T1" fmla="*/ 139 h 181"/>
                <a:gd name="T2" fmla="*/ 102 w 140"/>
                <a:gd name="T3" fmla="*/ 181 h 181"/>
                <a:gd name="T4" fmla="*/ 70 w 140"/>
                <a:gd name="T5" fmla="*/ 180 h 181"/>
                <a:gd name="T6" fmla="*/ 38 w 140"/>
                <a:gd name="T7" fmla="*/ 181 h 181"/>
                <a:gd name="T8" fmla="*/ 0 w 140"/>
                <a:gd name="T9" fmla="*/ 139 h 181"/>
                <a:gd name="T10" fmla="*/ 0 w 140"/>
                <a:gd name="T11" fmla="*/ 42 h 181"/>
                <a:gd name="T12" fmla="*/ 38 w 140"/>
                <a:gd name="T13" fmla="*/ 0 h 181"/>
                <a:gd name="T14" fmla="*/ 70 w 140"/>
                <a:gd name="T15" fmla="*/ 2 h 181"/>
                <a:gd name="T16" fmla="*/ 102 w 140"/>
                <a:gd name="T17" fmla="*/ 0 h 181"/>
                <a:gd name="T18" fmla="*/ 140 w 140"/>
                <a:gd name="T19" fmla="*/ 42 h 181"/>
                <a:gd name="T20" fmla="*/ 140 w 140"/>
                <a:gd name="T21" fmla="*/ 13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181">
                  <a:moveTo>
                    <a:pt x="140" y="139"/>
                  </a:moveTo>
                  <a:cubicBezTo>
                    <a:pt x="140" y="162"/>
                    <a:pt x="123" y="181"/>
                    <a:pt x="102" y="181"/>
                  </a:cubicBezTo>
                  <a:cubicBezTo>
                    <a:pt x="102" y="181"/>
                    <a:pt x="81" y="180"/>
                    <a:pt x="70" y="180"/>
                  </a:cubicBezTo>
                  <a:cubicBezTo>
                    <a:pt x="58" y="180"/>
                    <a:pt x="38" y="181"/>
                    <a:pt x="38" y="181"/>
                  </a:cubicBezTo>
                  <a:cubicBezTo>
                    <a:pt x="17" y="181"/>
                    <a:pt x="0" y="162"/>
                    <a:pt x="0" y="1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7" y="0"/>
                    <a:pt x="38" y="0"/>
                  </a:cubicBezTo>
                  <a:cubicBezTo>
                    <a:pt x="38" y="0"/>
                    <a:pt x="55" y="2"/>
                    <a:pt x="70" y="2"/>
                  </a:cubicBezTo>
                  <a:cubicBezTo>
                    <a:pt x="85" y="2"/>
                    <a:pt x="102" y="0"/>
                    <a:pt x="102" y="0"/>
                  </a:cubicBezTo>
                  <a:cubicBezTo>
                    <a:pt x="123" y="0"/>
                    <a:pt x="140" y="19"/>
                    <a:pt x="140" y="42"/>
                  </a:cubicBezTo>
                  <a:lnTo>
                    <a:pt x="140" y="139"/>
                  </a:ln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02">
              <a:extLst>
                <a:ext uri="{FF2B5EF4-FFF2-40B4-BE49-F238E27FC236}">
                  <a16:creationId xmlns:a16="http://schemas.microsoft.com/office/drawing/2014/main" id="{366EBF18-16F5-4FC4-B42B-30D9FB7EC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7663" y="3878263"/>
              <a:ext cx="128588" cy="473075"/>
            </a:xfrm>
            <a:custGeom>
              <a:avLst/>
              <a:gdLst>
                <a:gd name="T0" fmla="*/ 11 w 49"/>
                <a:gd name="T1" fmla="*/ 0 h 181"/>
                <a:gd name="T2" fmla="*/ 2 w 49"/>
                <a:gd name="T3" fmla="*/ 1 h 181"/>
                <a:gd name="T4" fmla="*/ 32 w 49"/>
                <a:gd name="T5" fmla="*/ 42 h 181"/>
                <a:gd name="T6" fmla="*/ 32 w 49"/>
                <a:gd name="T7" fmla="*/ 139 h 181"/>
                <a:gd name="T8" fmla="*/ 0 w 49"/>
                <a:gd name="T9" fmla="*/ 180 h 181"/>
                <a:gd name="T10" fmla="*/ 11 w 49"/>
                <a:gd name="T11" fmla="*/ 181 h 181"/>
                <a:gd name="T12" fmla="*/ 49 w 49"/>
                <a:gd name="T13" fmla="*/ 139 h 181"/>
                <a:gd name="T14" fmla="*/ 49 w 49"/>
                <a:gd name="T15" fmla="*/ 42 h 181"/>
                <a:gd name="T16" fmla="*/ 11 w 49"/>
                <a:gd name="T1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81">
                  <a:moveTo>
                    <a:pt x="11" y="0"/>
                  </a:moveTo>
                  <a:cubicBezTo>
                    <a:pt x="11" y="0"/>
                    <a:pt x="7" y="1"/>
                    <a:pt x="2" y="1"/>
                  </a:cubicBezTo>
                  <a:cubicBezTo>
                    <a:pt x="19" y="5"/>
                    <a:pt x="32" y="22"/>
                    <a:pt x="32" y="42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60"/>
                    <a:pt x="18" y="177"/>
                    <a:pt x="0" y="180"/>
                  </a:cubicBezTo>
                  <a:cubicBezTo>
                    <a:pt x="6" y="181"/>
                    <a:pt x="11" y="181"/>
                    <a:pt x="11" y="181"/>
                  </a:cubicBezTo>
                  <a:cubicBezTo>
                    <a:pt x="32" y="181"/>
                    <a:pt x="49" y="162"/>
                    <a:pt x="49" y="139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19"/>
                    <a:pt x="32" y="0"/>
                    <a:pt x="11" y="0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03">
              <a:extLst>
                <a:ext uri="{FF2B5EF4-FFF2-40B4-BE49-F238E27FC236}">
                  <a16:creationId xmlns:a16="http://schemas.microsoft.com/office/drawing/2014/main" id="{30C1A0BD-DBBA-4F3F-83BE-C9E17478F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084638"/>
              <a:ext cx="71438" cy="561975"/>
            </a:xfrm>
            <a:custGeom>
              <a:avLst/>
              <a:gdLst>
                <a:gd name="T0" fmla="*/ 14 w 27"/>
                <a:gd name="T1" fmla="*/ 215 h 215"/>
                <a:gd name="T2" fmla="*/ 0 w 27"/>
                <a:gd name="T3" fmla="*/ 202 h 215"/>
                <a:gd name="T4" fmla="*/ 0 w 27"/>
                <a:gd name="T5" fmla="*/ 13 h 215"/>
                <a:gd name="T6" fmla="*/ 14 w 27"/>
                <a:gd name="T7" fmla="*/ 0 h 215"/>
                <a:gd name="T8" fmla="*/ 27 w 27"/>
                <a:gd name="T9" fmla="*/ 13 h 215"/>
                <a:gd name="T10" fmla="*/ 27 w 27"/>
                <a:gd name="T11" fmla="*/ 202 h 215"/>
                <a:gd name="T12" fmla="*/ 14 w 27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15">
                  <a:moveTo>
                    <a:pt x="14" y="215"/>
                  </a:moveTo>
                  <a:cubicBezTo>
                    <a:pt x="6" y="215"/>
                    <a:pt x="0" y="209"/>
                    <a:pt x="0" y="20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7" y="209"/>
                    <a:pt x="21" y="215"/>
                    <a:pt x="14" y="215"/>
                  </a:cubicBez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04">
              <a:extLst>
                <a:ext uri="{FF2B5EF4-FFF2-40B4-BE49-F238E27FC236}">
                  <a16:creationId xmlns:a16="http://schemas.microsoft.com/office/drawing/2014/main" id="{840813D3-B103-45BF-984F-4013A6D66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451" y="5356226"/>
              <a:ext cx="620713" cy="165100"/>
            </a:xfrm>
            <a:custGeom>
              <a:avLst/>
              <a:gdLst>
                <a:gd name="T0" fmla="*/ 0 w 236"/>
                <a:gd name="T1" fmla="*/ 17 h 63"/>
                <a:gd name="T2" fmla="*/ 5 w 236"/>
                <a:gd name="T3" fmla="*/ 53 h 63"/>
                <a:gd name="T4" fmla="*/ 28 w 236"/>
                <a:gd name="T5" fmla="*/ 62 h 63"/>
                <a:gd name="T6" fmla="*/ 139 w 236"/>
                <a:gd name="T7" fmla="*/ 51 h 63"/>
                <a:gd name="T8" fmla="*/ 213 w 236"/>
                <a:gd name="T9" fmla="*/ 35 h 63"/>
                <a:gd name="T10" fmla="*/ 218 w 236"/>
                <a:gd name="T11" fmla="*/ 18 h 63"/>
                <a:gd name="T12" fmla="*/ 112 w 236"/>
                <a:gd name="T13" fmla="*/ 5 h 63"/>
                <a:gd name="T14" fmla="*/ 0 w 236"/>
                <a:gd name="T15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63">
                  <a:moveTo>
                    <a:pt x="0" y="17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9" y="61"/>
                    <a:pt x="16" y="63"/>
                    <a:pt x="28" y="6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58" y="49"/>
                    <a:pt x="213" y="35"/>
                    <a:pt x="213" y="35"/>
                  </a:cubicBezTo>
                  <a:cubicBezTo>
                    <a:pt x="236" y="27"/>
                    <a:pt x="223" y="17"/>
                    <a:pt x="218" y="18"/>
                  </a:cubicBezTo>
                  <a:cubicBezTo>
                    <a:pt x="198" y="19"/>
                    <a:pt x="150" y="10"/>
                    <a:pt x="112" y="5"/>
                  </a:cubicBezTo>
                  <a:cubicBezTo>
                    <a:pt x="79" y="0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05">
              <a:extLst>
                <a:ext uri="{FF2B5EF4-FFF2-40B4-BE49-F238E27FC236}">
                  <a16:creationId xmlns:a16="http://schemas.microsoft.com/office/drawing/2014/main" id="{CB46551E-3AAB-4928-A2F6-5EE943A7C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688" y="5295901"/>
              <a:ext cx="412750" cy="128588"/>
            </a:xfrm>
            <a:custGeom>
              <a:avLst/>
              <a:gdLst>
                <a:gd name="T0" fmla="*/ 1 w 157"/>
                <a:gd name="T1" fmla="*/ 10 h 49"/>
                <a:gd name="T2" fmla="*/ 2 w 157"/>
                <a:gd name="T3" fmla="*/ 40 h 49"/>
                <a:gd name="T4" fmla="*/ 136 w 157"/>
                <a:gd name="T5" fmla="*/ 40 h 49"/>
                <a:gd name="T6" fmla="*/ 150 w 157"/>
                <a:gd name="T7" fmla="*/ 33 h 49"/>
                <a:gd name="T8" fmla="*/ 50 w 157"/>
                <a:gd name="T9" fmla="*/ 0 h 49"/>
                <a:gd name="T10" fmla="*/ 1 w 157"/>
                <a:gd name="T11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49">
                  <a:moveTo>
                    <a:pt x="1" y="10"/>
                  </a:moveTo>
                  <a:cubicBezTo>
                    <a:pt x="2" y="21"/>
                    <a:pt x="0" y="33"/>
                    <a:pt x="2" y="40"/>
                  </a:cubicBezTo>
                  <a:cubicBezTo>
                    <a:pt x="4" y="49"/>
                    <a:pt x="136" y="40"/>
                    <a:pt x="136" y="40"/>
                  </a:cubicBezTo>
                  <a:cubicBezTo>
                    <a:pt x="139" y="40"/>
                    <a:pt x="157" y="34"/>
                    <a:pt x="150" y="33"/>
                  </a:cubicBezTo>
                  <a:cubicBezTo>
                    <a:pt x="117" y="29"/>
                    <a:pt x="50" y="13"/>
                    <a:pt x="50" y="0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06">
              <a:extLst>
                <a:ext uri="{FF2B5EF4-FFF2-40B4-BE49-F238E27FC236}">
                  <a16:creationId xmlns:a16="http://schemas.microsoft.com/office/drawing/2014/main" id="{C405D48D-87A1-455B-91C6-89E331841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013" y="3176588"/>
              <a:ext cx="366713" cy="555625"/>
            </a:xfrm>
            <a:custGeom>
              <a:avLst/>
              <a:gdLst>
                <a:gd name="T0" fmla="*/ 134 w 140"/>
                <a:gd name="T1" fmla="*/ 0 h 212"/>
                <a:gd name="T2" fmla="*/ 127 w 140"/>
                <a:gd name="T3" fmla="*/ 212 h 212"/>
                <a:gd name="T4" fmla="*/ 120 w 140"/>
                <a:gd name="T5" fmla="*/ 27 h 212"/>
                <a:gd name="T6" fmla="*/ 140 w 140"/>
                <a:gd name="T7" fmla="*/ 1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212">
                  <a:moveTo>
                    <a:pt x="134" y="0"/>
                  </a:moveTo>
                  <a:cubicBezTo>
                    <a:pt x="56" y="30"/>
                    <a:pt x="0" y="205"/>
                    <a:pt x="127" y="212"/>
                  </a:cubicBezTo>
                  <a:cubicBezTo>
                    <a:pt x="94" y="168"/>
                    <a:pt x="73" y="73"/>
                    <a:pt x="120" y="27"/>
                  </a:cubicBezTo>
                  <a:cubicBezTo>
                    <a:pt x="130" y="18"/>
                    <a:pt x="138" y="18"/>
                    <a:pt x="140" y="18"/>
                  </a:cubicBezTo>
                </a:path>
              </a:pathLst>
            </a:custGeom>
            <a:solidFill>
              <a:srgbClr val="6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07">
              <a:extLst>
                <a:ext uri="{FF2B5EF4-FFF2-40B4-BE49-F238E27FC236}">
                  <a16:creationId xmlns:a16="http://schemas.microsoft.com/office/drawing/2014/main" id="{E726E84B-D56A-4705-99F9-63A4C5F5F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3" y="3517901"/>
              <a:ext cx="601663" cy="682625"/>
            </a:xfrm>
            <a:custGeom>
              <a:avLst/>
              <a:gdLst>
                <a:gd name="T0" fmla="*/ 211 w 229"/>
                <a:gd name="T1" fmla="*/ 249 h 261"/>
                <a:gd name="T2" fmla="*/ 159 w 229"/>
                <a:gd name="T3" fmla="*/ 243 h 261"/>
                <a:gd name="T4" fmla="*/ 23 w 229"/>
                <a:gd name="T5" fmla="*/ 94 h 261"/>
                <a:gd name="T6" fmla="*/ 23 w 229"/>
                <a:gd name="T7" fmla="*/ 94 h 261"/>
                <a:gd name="T8" fmla="*/ 17 w 229"/>
                <a:gd name="T9" fmla="*/ 88 h 261"/>
                <a:gd name="T10" fmla="*/ 25 w 229"/>
                <a:gd name="T11" fmla="*/ 17 h 261"/>
                <a:gd name="T12" fmla="*/ 95 w 229"/>
                <a:gd name="T13" fmla="*/ 25 h 261"/>
                <a:gd name="T14" fmla="*/ 216 w 229"/>
                <a:gd name="T15" fmla="*/ 197 h 261"/>
                <a:gd name="T16" fmla="*/ 211 w 229"/>
                <a:gd name="T17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61">
                  <a:moveTo>
                    <a:pt x="211" y="249"/>
                  </a:moveTo>
                  <a:cubicBezTo>
                    <a:pt x="195" y="261"/>
                    <a:pt x="172" y="259"/>
                    <a:pt x="159" y="24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0" y="66"/>
                    <a:pt x="3" y="35"/>
                    <a:pt x="25" y="17"/>
                  </a:cubicBezTo>
                  <a:cubicBezTo>
                    <a:pt x="47" y="0"/>
                    <a:pt x="78" y="4"/>
                    <a:pt x="95" y="25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29" y="213"/>
                    <a:pt x="227" y="236"/>
                    <a:pt x="211" y="249"/>
                  </a:cubicBez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FBAE748-39CA-4856-830C-5D1DB9C9B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376" y="3608388"/>
              <a:ext cx="311150" cy="407988"/>
            </a:xfrm>
            <a:custGeom>
              <a:avLst/>
              <a:gdLst>
                <a:gd name="T0" fmla="*/ 196 w 196"/>
                <a:gd name="T1" fmla="*/ 17 h 257"/>
                <a:gd name="T2" fmla="*/ 18 w 196"/>
                <a:gd name="T3" fmla="*/ 257 h 257"/>
                <a:gd name="T4" fmla="*/ 0 w 196"/>
                <a:gd name="T5" fmla="*/ 254 h 257"/>
                <a:gd name="T6" fmla="*/ 187 w 196"/>
                <a:gd name="T7" fmla="*/ 0 h 257"/>
                <a:gd name="T8" fmla="*/ 196 w 196"/>
                <a:gd name="T9" fmla="*/ 1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257">
                  <a:moveTo>
                    <a:pt x="196" y="17"/>
                  </a:moveTo>
                  <a:lnTo>
                    <a:pt x="18" y="257"/>
                  </a:lnTo>
                  <a:lnTo>
                    <a:pt x="0" y="254"/>
                  </a:lnTo>
                  <a:lnTo>
                    <a:pt x="187" y="0"/>
                  </a:lnTo>
                  <a:lnTo>
                    <a:pt x="196" y="1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D428DF6B-DC83-4297-92F9-BF7C1070A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326" y="3535363"/>
              <a:ext cx="388938" cy="468313"/>
            </a:xfrm>
            <a:custGeom>
              <a:avLst/>
              <a:gdLst>
                <a:gd name="T0" fmla="*/ 148 w 148"/>
                <a:gd name="T1" fmla="*/ 178 h 179"/>
                <a:gd name="T2" fmla="*/ 143 w 148"/>
                <a:gd name="T3" fmla="*/ 179 h 179"/>
                <a:gd name="T4" fmla="*/ 142 w 148"/>
                <a:gd name="T5" fmla="*/ 176 h 179"/>
                <a:gd name="T6" fmla="*/ 36 w 148"/>
                <a:gd name="T7" fmla="*/ 25 h 179"/>
                <a:gd name="T8" fmla="*/ 0 w 148"/>
                <a:gd name="T9" fmla="*/ 0 h 179"/>
                <a:gd name="T10" fmla="*/ 36 w 148"/>
                <a:gd name="T11" fmla="*/ 19 h 179"/>
                <a:gd name="T12" fmla="*/ 146 w 148"/>
                <a:gd name="T13" fmla="*/ 176 h 179"/>
                <a:gd name="T14" fmla="*/ 148 w 148"/>
                <a:gd name="T15" fmla="*/ 17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79">
                  <a:moveTo>
                    <a:pt x="148" y="178"/>
                  </a:moveTo>
                  <a:cubicBezTo>
                    <a:pt x="143" y="179"/>
                    <a:pt x="143" y="179"/>
                    <a:pt x="143" y="179"/>
                  </a:cubicBezTo>
                  <a:cubicBezTo>
                    <a:pt x="142" y="176"/>
                    <a:pt x="142" y="176"/>
                    <a:pt x="142" y="176"/>
                  </a:cubicBezTo>
                  <a:cubicBezTo>
                    <a:pt x="142" y="176"/>
                    <a:pt x="66" y="66"/>
                    <a:pt x="36" y="25"/>
                  </a:cubicBezTo>
                  <a:cubicBezTo>
                    <a:pt x="23" y="8"/>
                    <a:pt x="15" y="1"/>
                    <a:pt x="0" y="0"/>
                  </a:cubicBezTo>
                  <a:cubicBezTo>
                    <a:pt x="14" y="0"/>
                    <a:pt x="27" y="7"/>
                    <a:pt x="36" y="19"/>
                  </a:cubicBezTo>
                  <a:cubicBezTo>
                    <a:pt x="65" y="57"/>
                    <a:pt x="146" y="176"/>
                    <a:pt x="146" y="176"/>
                  </a:cubicBezTo>
                  <a:lnTo>
                    <a:pt x="148" y="178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03ECA801-BC47-470C-A603-146D3FD1B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6" y="3938588"/>
              <a:ext cx="234950" cy="179388"/>
            </a:xfrm>
            <a:custGeom>
              <a:avLst/>
              <a:gdLst>
                <a:gd name="T0" fmla="*/ 76 w 89"/>
                <a:gd name="T1" fmla="*/ 68 h 69"/>
                <a:gd name="T2" fmla="*/ 76 w 89"/>
                <a:gd name="T3" fmla="*/ 68 h 69"/>
                <a:gd name="T4" fmla="*/ 76 w 89"/>
                <a:gd name="T5" fmla="*/ 68 h 69"/>
                <a:gd name="T6" fmla="*/ 12 w 89"/>
                <a:gd name="T7" fmla="*/ 69 h 69"/>
                <a:gd name="T8" fmla="*/ 1 w 89"/>
                <a:gd name="T9" fmla="*/ 29 h 69"/>
                <a:gd name="T10" fmla="*/ 3 w 89"/>
                <a:gd name="T11" fmla="*/ 23 h 69"/>
                <a:gd name="T12" fmla="*/ 12 w 89"/>
                <a:gd name="T13" fmla="*/ 11 h 69"/>
                <a:gd name="T14" fmla="*/ 17 w 89"/>
                <a:gd name="T15" fmla="*/ 7 h 69"/>
                <a:gd name="T16" fmla="*/ 57 w 89"/>
                <a:gd name="T17" fmla="*/ 0 h 69"/>
                <a:gd name="T18" fmla="*/ 56 w 89"/>
                <a:gd name="T19" fmla="*/ 11 h 69"/>
                <a:gd name="T20" fmla="*/ 35 w 89"/>
                <a:gd name="T21" fmla="*/ 13 h 69"/>
                <a:gd name="T22" fmla="*/ 39 w 89"/>
                <a:gd name="T23" fmla="*/ 13 h 69"/>
                <a:gd name="T24" fmla="*/ 74 w 89"/>
                <a:gd name="T25" fmla="*/ 9 h 69"/>
                <a:gd name="T26" fmla="*/ 75 w 89"/>
                <a:gd name="T27" fmla="*/ 10 h 69"/>
                <a:gd name="T28" fmla="*/ 83 w 89"/>
                <a:gd name="T29" fmla="*/ 18 h 69"/>
                <a:gd name="T30" fmla="*/ 82 w 89"/>
                <a:gd name="T31" fmla="*/ 23 h 69"/>
                <a:gd name="T32" fmla="*/ 89 w 89"/>
                <a:gd name="T33" fmla="*/ 31 h 69"/>
                <a:gd name="T34" fmla="*/ 84 w 89"/>
                <a:gd name="T35" fmla="*/ 39 h 69"/>
                <a:gd name="T36" fmla="*/ 88 w 89"/>
                <a:gd name="T37" fmla="*/ 46 h 69"/>
                <a:gd name="T38" fmla="*/ 82 w 89"/>
                <a:gd name="T39" fmla="*/ 54 h 69"/>
                <a:gd name="T40" fmla="*/ 84 w 89"/>
                <a:gd name="T41" fmla="*/ 59 h 69"/>
                <a:gd name="T42" fmla="*/ 76 w 89"/>
                <a:gd name="T43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69">
                  <a:moveTo>
                    <a:pt x="76" y="68"/>
                  </a:move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0" y="35"/>
                    <a:pt x="1" y="29"/>
                  </a:cubicBezTo>
                  <a:cubicBezTo>
                    <a:pt x="1" y="27"/>
                    <a:pt x="2" y="25"/>
                    <a:pt x="3" y="23"/>
                  </a:cubicBezTo>
                  <a:cubicBezTo>
                    <a:pt x="6" y="19"/>
                    <a:pt x="10" y="14"/>
                    <a:pt x="12" y="11"/>
                  </a:cubicBezTo>
                  <a:cubicBezTo>
                    <a:pt x="14" y="9"/>
                    <a:pt x="15" y="8"/>
                    <a:pt x="17" y="7"/>
                  </a:cubicBezTo>
                  <a:cubicBezTo>
                    <a:pt x="23" y="5"/>
                    <a:pt x="36" y="2"/>
                    <a:pt x="57" y="0"/>
                  </a:cubicBezTo>
                  <a:cubicBezTo>
                    <a:pt x="61" y="3"/>
                    <a:pt x="59" y="9"/>
                    <a:pt x="56" y="11"/>
                  </a:cubicBezTo>
                  <a:cubicBezTo>
                    <a:pt x="53" y="14"/>
                    <a:pt x="35" y="13"/>
                    <a:pt x="35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9" y="9"/>
                    <a:pt x="83" y="13"/>
                    <a:pt x="83" y="18"/>
                  </a:cubicBezTo>
                  <a:cubicBezTo>
                    <a:pt x="83" y="20"/>
                    <a:pt x="83" y="21"/>
                    <a:pt x="82" y="23"/>
                  </a:cubicBezTo>
                  <a:cubicBezTo>
                    <a:pt x="86" y="23"/>
                    <a:pt x="89" y="27"/>
                    <a:pt x="89" y="31"/>
                  </a:cubicBezTo>
                  <a:cubicBezTo>
                    <a:pt x="89" y="35"/>
                    <a:pt x="87" y="38"/>
                    <a:pt x="84" y="39"/>
                  </a:cubicBezTo>
                  <a:cubicBezTo>
                    <a:pt x="86" y="41"/>
                    <a:pt x="88" y="43"/>
                    <a:pt x="88" y="46"/>
                  </a:cubicBezTo>
                  <a:cubicBezTo>
                    <a:pt x="88" y="50"/>
                    <a:pt x="86" y="53"/>
                    <a:pt x="82" y="54"/>
                  </a:cubicBezTo>
                  <a:cubicBezTo>
                    <a:pt x="83" y="56"/>
                    <a:pt x="84" y="57"/>
                    <a:pt x="84" y="59"/>
                  </a:cubicBezTo>
                  <a:cubicBezTo>
                    <a:pt x="85" y="64"/>
                    <a:pt x="81" y="68"/>
                    <a:pt x="76" y="68"/>
                  </a:cubicBez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F4155679-83BA-4282-8A29-9A1DD92F8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638" y="4014788"/>
              <a:ext cx="160338" cy="114300"/>
            </a:xfrm>
            <a:custGeom>
              <a:avLst/>
              <a:gdLst>
                <a:gd name="T0" fmla="*/ 83 w 101"/>
                <a:gd name="T1" fmla="*/ 0 h 72"/>
                <a:gd name="T2" fmla="*/ 0 w 101"/>
                <a:gd name="T3" fmla="*/ 6 h 72"/>
                <a:gd name="T4" fmla="*/ 5 w 101"/>
                <a:gd name="T5" fmla="*/ 72 h 72"/>
                <a:gd name="T6" fmla="*/ 101 w 101"/>
                <a:gd name="T7" fmla="*/ 65 h 72"/>
                <a:gd name="T8" fmla="*/ 83 w 101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83" y="0"/>
                  </a:moveTo>
                  <a:lnTo>
                    <a:pt x="0" y="6"/>
                  </a:lnTo>
                  <a:lnTo>
                    <a:pt x="5" y="72"/>
                  </a:lnTo>
                  <a:lnTo>
                    <a:pt x="101" y="6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0B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12">
              <a:extLst>
                <a:ext uri="{FF2B5EF4-FFF2-40B4-BE49-F238E27FC236}">
                  <a16:creationId xmlns:a16="http://schemas.microsoft.com/office/drawing/2014/main" id="{3168F72D-A3AC-41D7-A0C5-6D5EDCA4B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638" y="4014788"/>
              <a:ext cx="160338" cy="114300"/>
            </a:xfrm>
            <a:custGeom>
              <a:avLst/>
              <a:gdLst>
                <a:gd name="T0" fmla="*/ 83 w 101"/>
                <a:gd name="T1" fmla="*/ 0 h 72"/>
                <a:gd name="T2" fmla="*/ 0 w 101"/>
                <a:gd name="T3" fmla="*/ 6 h 72"/>
                <a:gd name="T4" fmla="*/ 5 w 101"/>
                <a:gd name="T5" fmla="*/ 72 h 72"/>
                <a:gd name="T6" fmla="*/ 101 w 101"/>
                <a:gd name="T7" fmla="*/ 6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72">
                  <a:moveTo>
                    <a:pt x="83" y="0"/>
                  </a:moveTo>
                  <a:lnTo>
                    <a:pt x="0" y="6"/>
                  </a:lnTo>
                  <a:lnTo>
                    <a:pt x="5" y="72"/>
                  </a:lnTo>
                  <a:lnTo>
                    <a:pt x="101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13">
              <a:extLst>
                <a:ext uri="{FF2B5EF4-FFF2-40B4-BE49-F238E27FC236}">
                  <a16:creationId xmlns:a16="http://schemas.microsoft.com/office/drawing/2014/main" id="{3C6E3297-76B1-4D34-8C6E-D32A2192D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963" y="3998913"/>
              <a:ext cx="55563" cy="134938"/>
            </a:xfrm>
            <a:custGeom>
              <a:avLst/>
              <a:gdLst>
                <a:gd name="T0" fmla="*/ 28 w 35"/>
                <a:gd name="T1" fmla="*/ 0 h 85"/>
                <a:gd name="T2" fmla="*/ 35 w 35"/>
                <a:gd name="T3" fmla="*/ 84 h 85"/>
                <a:gd name="T4" fmla="*/ 7 w 35"/>
                <a:gd name="T5" fmla="*/ 85 h 85"/>
                <a:gd name="T6" fmla="*/ 5 w 35"/>
                <a:gd name="T7" fmla="*/ 85 h 85"/>
                <a:gd name="T8" fmla="*/ 0 w 35"/>
                <a:gd name="T9" fmla="*/ 6 h 85"/>
                <a:gd name="T10" fmla="*/ 0 w 35"/>
                <a:gd name="T11" fmla="*/ 1 h 85"/>
                <a:gd name="T12" fmla="*/ 28 w 35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5">
                  <a:moveTo>
                    <a:pt x="28" y="0"/>
                  </a:moveTo>
                  <a:lnTo>
                    <a:pt x="35" y="84"/>
                  </a:lnTo>
                  <a:lnTo>
                    <a:pt x="7" y="85"/>
                  </a:lnTo>
                  <a:lnTo>
                    <a:pt x="5" y="85"/>
                  </a:lnTo>
                  <a:lnTo>
                    <a:pt x="0" y="6"/>
                  </a:lnTo>
                  <a:lnTo>
                    <a:pt x="0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14">
              <a:extLst>
                <a:ext uri="{FF2B5EF4-FFF2-40B4-BE49-F238E27FC236}">
                  <a16:creationId xmlns:a16="http://schemas.microsoft.com/office/drawing/2014/main" id="{9C527EBA-77F2-4212-979B-B4CA394F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995738"/>
              <a:ext cx="560388" cy="198438"/>
            </a:xfrm>
            <a:custGeom>
              <a:avLst/>
              <a:gdLst>
                <a:gd name="T0" fmla="*/ 209 w 213"/>
                <a:gd name="T1" fmla="*/ 1 h 76"/>
                <a:gd name="T2" fmla="*/ 209 w 213"/>
                <a:gd name="T3" fmla="*/ 2 h 76"/>
                <a:gd name="T4" fmla="*/ 209 w 213"/>
                <a:gd name="T5" fmla="*/ 5 h 76"/>
                <a:gd name="T6" fmla="*/ 213 w 213"/>
                <a:gd name="T7" fmla="*/ 58 h 76"/>
                <a:gd name="T8" fmla="*/ 43 w 213"/>
                <a:gd name="T9" fmla="*/ 73 h 76"/>
                <a:gd name="T10" fmla="*/ 2 w 213"/>
                <a:gd name="T11" fmla="*/ 41 h 76"/>
                <a:gd name="T12" fmla="*/ 34 w 213"/>
                <a:gd name="T13" fmla="*/ 1 h 76"/>
                <a:gd name="T14" fmla="*/ 35 w 213"/>
                <a:gd name="T15" fmla="*/ 1 h 76"/>
                <a:gd name="T16" fmla="*/ 40 w 213"/>
                <a:gd name="T17" fmla="*/ 0 h 76"/>
                <a:gd name="T18" fmla="*/ 209 w 213"/>
                <a:gd name="T19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76">
                  <a:moveTo>
                    <a:pt x="209" y="1"/>
                  </a:moveTo>
                  <a:cubicBezTo>
                    <a:pt x="209" y="2"/>
                    <a:pt x="209" y="2"/>
                    <a:pt x="209" y="2"/>
                  </a:cubicBezTo>
                  <a:cubicBezTo>
                    <a:pt x="209" y="5"/>
                    <a:pt x="209" y="5"/>
                    <a:pt x="209" y="5"/>
                  </a:cubicBezTo>
                  <a:cubicBezTo>
                    <a:pt x="213" y="58"/>
                    <a:pt x="213" y="58"/>
                    <a:pt x="213" y="58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6"/>
                    <a:pt x="4" y="61"/>
                    <a:pt x="2" y="41"/>
                  </a:cubicBezTo>
                  <a:cubicBezTo>
                    <a:pt x="0" y="21"/>
                    <a:pt x="14" y="3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209" y="1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15">
              <a:extLst>
                <a:ext uri="{FF2B5EF4-FFF2-40B4-BE49-F238E27FC236}">
                  <a16:creationId xmlns:a16="http://schemas.microsoft.com/office/drawing/2014/main" id="{4133EDAD-3D7A-49E5-A073-821873C9C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388" y="3995738"/>
              <a:ext cx="409575" cy="7938"/>
            </a:xfrm>
            <a:custGeom>
              <a:avLst/>
              <a:gdLst>
                <a:gd name="T0" fmla="*/ 258 w 258"/>
                <a:gd name="T1" fmla="*/ 5 h 5"/>
                <a:gd name="T2" fmla="*/ 253 w 258"/>
                <a:gd name="T3" fmla="*/ 5 h 5"/>
                <a:gd name="T4" fmla="*/ 10 w 258"/>
                <a:gd name="T5" fmla="*/ 3 h 5"/>
                <a:gd name="T6" fmla="*/ 2 w 258"/>
                <a:gd name="T7" fmla="*/ 5 h 5"/>
                <a:gd name="T8" fmla="*/ 0 w 258"/>
                <a:gd name="T9" fmla="*/ 0 h 5"/>
                <a:gd name="T10" fmla="*/ 7 w 258"/>
                <a:gd name="T11" fmla="*/ 0 h 5"/>
                <a:gd name="T12" fmla="*/ 258 w 258"/>
                <a:gd name="T13" fmla="*/ 2 h 5"/>
                <a:gd name="T14" fmla="*/ 258 w 258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5">
                  <a:moveTo>
                    <a:pt x="258" y="5"/>
                  </a:moveTo>
                  <a:lnTo>
                    <a:pt x="253" y="5"/>
                  </a:lnTo>
                  <a:lnTo>
                    <a:pt x="10" y="3"/>
                  </a:lnTo>
                  <a:lnTo>
                    <a:pt x="2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258" y="2"/>
                  </a:lnTo>
                  <a:lnTo>
                    <a:pt x="258" y="5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16">
              <a:extLst>
                <a:ext uri="{FF2B5EF4-FFF2-40B4-BE49-F238E27FC236}">
                  <a16:creationId xmlns:a16="http://schemas.microsoft.com/office/drawing/2014/main" id="{25ED40EA-CE63-4532-9102-B56735DE9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488" y="3762376"/>
              <a:ext cx="890588" cy="427038"/>
            </a:xfrm>
            <a:custGeom>
              <a:avLst/>
              <a:gdLst>
                <a:gd name="T0" fmla="*/ 0 w 339"/>
                <a:gd name="T1" fmla="*/ 0 h 163"/>
                <a:gd name="T2" fmla="*/ 145 w 339"/>
                <a:gd name="T3" fmla="*/ 144 h 163"/>
                <a:gd name="T4" fmla="*/ 151 w 339"/>
                <a:gd name="T5" fmla="*/ 148 h 163"/>
                <a:gd name="T6" fmla="*/ 174 w 339"/>
                <a:gd name="T7" fmla="*/ 153 h 163"/>
                <a:gd name="T8" fmla="*/ 338 w 339"/>
                <a:gd name="T9" fmla="*/ 138 h 163"/>
                <a:gd name="T10" fmla="*/ 338 w 339"/>
                <a:gd name="T11" fmla="*/ 142 h 163"/>
                <a:gd name="T12" fmla="*/ 338 w 339"/>
                <a:gd name="T13" fmla="*/ 142 h 163"/>
                <a:gd name="T14" fmla="*/ 339 w 339"/>
                <a:gd name="T15" fmla="*/ 147 h 163"/>
                <a:gd name="T16" fmla="*/ 169 w 339"/>
                <a:gd name="T17" fmla="*/ 162 h 163"/>
                <a:gd name="T18" fmla="*/ 147 w 339"/>
                <a:gd name="T19" fmla="*/ 158 h 163"/>
                <a:gd name="T20" fmla="*/ 143 w 339"/>
                <a:gd name="T21" fmla="*/ 155 h 163"/>
                <a:gd name="T22" fmla="*/ 70 w 339"/>
                <a:gd name="T23" fmla="*/ 77 h 163"/>
                <a:gd name="T24" fmla="*/ 0 w 339"/>
                <a:gd name="T2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9" h="163">
                  <a:moveTo>
                    <a:pt x="0" y="0"/>
                  </a:moveTo>
                  <a:cubicBezTo>
                    <a:pt x="46" y="51"/>
                    <a:pt x="96" y="95"/>
                    <a:pt x="145" y="144"/>
                  </a:cubicBezTo>
                  <a:cubicBezTo>
                    <a:pt x="147" y="145"/>
                    <a:pt x="149" y="147"/>
                    <a:pt x="151" y="148"/>
                  </a:cubicBezTo>
                  <a:cubicBezTo>
                    <a:pt x="158" y="152"/>
                    <a:pt x="166" y="153"/>
                    <a:pt x="174" y="153"/>
                  </a:cubicBezTo>
                  <a:cubicBezTo>
                    <a:pt x="228" y="148"/>
                    <a:pt x="283" y="143"/>
                    <a:pt x="338" y="138"/>
                  </a:cubicBezTo>
                  <a:cubicBezTo>
                    <a:pt x="338" y="142"/>
                    <a:pt x="338" y="142"/>
                    <a:pt x="338" y="142"/>
                  </a:cubicBezTo>
                  <a:cubicBezTo>
                    <a:pt x="338" y="142"/>
                    <a:pt x="338" y="142"/>
                    <a:pt x="338" y="142"/>
                  </a:cubicBezTo>
                  <a:cubicBezTo>
                    <a:pt x="339" y="147"/>
                    <a:pt x="339" y="147"/>
                    <a:pt x="339" y="147"/>
                  </a:cubicBezTo>
                  <a:cubicBezTo>
                    <a:pt x="282" y="152"/>
                    <a:pt x="225" y="157"/>
                    <a:pt x="169" y="162"/>
                  </a:cubicBezTo>
                  <a:cubicBezTo>
                    <a:pt x="161" y="163"/>
                    <a:pt x="154" y="161"/>
                    <a:pt x="147" y="158"/>
                  </a:cubicBezTo>
                  <a:cubicBezTo>
                    <a:pt x="146" y="158"/>
                    <a:pt x="144" y="156"/>
                    <a:pt x="143" y="155"/>
                  </a:cubicBezTo>
                  <a:cubicBezTo>
                    <a:pt x="116" y="134"/>
                    <a:pt x="93" y="102"/>
                    <a:pt x="70" y="77"/>
                  </a:cubicBezTo>
                  <a:cubicBezTo>
                    <a:pt x="47" y="51"/>
                    <a:pt x="23" y="26"/>
                    <a:pt x="0" y="0"/>
                  </a:cubicBez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DB63F2B-EB09-4A9D-8217-A8F98003FDF6}"/>
              </a:ext>
            </a:extLst>
          </p:cNvPr>
          <p:cNvGrpSpPr/>
          <p:nvPr/>
        </p:nvGrpSpPr>
        <p:grpSpPr>
          <a:xfrm>
            <a:off x="4265015" y="4052407"/>
            <a:ext cx="1268185" cy="2602581"/>
            <a:chOff x="8339138" y="3614738"/>
            <a:chExt cx="395288" cy="811213"/>
          </a:xfrm>
        </p:grpSpPr>
        <p:sp>
          <p:nvSpPr>
            <p:cNvPr id="182" name="Freeform 59">
              <a:extLst>
                <a:ext uri="{FF2B5EF4-FFF2-40B4-BE49-F238E27FC236}">
                  <a16:creationId xmlns:a16="http://schemas.microsoft.com/office/drawing/2014/main" id="{D8413465-ECCF-49D6-BF3D-DDEC64AA8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6" y="4052888"/>
              <a:ext cx="238125" cy="268288"/>
            </a:xfrm>
            <a:custGeom>
              <a:avLst/>
              <a:gdLst>
                <a:gd name="T0" fmla="*/ 156 w 245"/>
                <a:gd name="T1" fmla="*/ 278 h 278"/>
                <a:gd name="T2" fmla="*/ 124 w 245"/>
                <a:gd name="T3" fmla="*/ 269 h 278"/>
                <a:gd name="T4" fmla="*/ 103 w 245"/>
                <a:gd name="T5" fmla="*/ 251 h 278"/>
                <a:gd name="T6" fmla="*/ 165 w 245"/>
                <a:gd name="T7" fmla="*/ 67 h 278"/>
                <a:gd name="T8" fmla="*/ 31 w 245"/>
                <a:gd name="T9" fmla="*/ 66 h 278"/>
                <a:gd name="T10" fmla="*/ 8 w 245"/>
                <a:gd name="T11" fmla="*/ 56 h 278"/>
                <a:gd name="T12" fmla="*/ 0 w 245"/>
                <a:gd name="T13" fmla="*/ 48 h 278"/>
                <a:gd name="T14" fmla="*/ 4 w 245"/>
                <a:gd name="T15" fmla="*/ 13 h 278"/>
                <a:gd name="T16" fmla="*/ 32 w 245"/>
                <a:gd name="T17" fmla="*/ 0 h 278"/>
                <a:gd name="T18" fmla="*/ 211 w 245"/>
                <a:gd name="T19" fmla="*/ 2 h 278"/>
                <a:gd name="T20" fmla="*/ 237 w 245"/>
                <a:gd name="T21" fmla="*/ 15 h 278"/>
                <a:gd name="T22" fmla="*/ 241 w 245"/>
                <a:gd name="T23" fmla="*/ 45 h 278"/>
                <a:gd name="T24" fmla="*/ 156 w 245"/>
                <a:gd name="T2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78">
                  <a:moveTo>
                    <a:pt x="156" y="278"/>
                  </a:moveTo>
                  <a:cubicBezTo>
                    <a:pt x="124" y="269"/>
                    <a:pt x="124" y="269"/>
                    <a:pt x="124" y="269"/>
                  </a:cubicBezTo>
                  <a:cubicBezTo>
                    <a:pt x="103" y="251"/>
                    <a:pt x="103" y="251"/>
                    <a:pt x="103" y="251"/>
                  </a:cubicBezTo>
                  <a:cubicBezTo>
                    <a:pt x="165" y="67"/>
                    <a:pt x="165" y="67"/>
                    <a:pt x="165" y="67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23" y="66"/>
                    <a:pt x="14" y="62"/>
                    <a:pt x="8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1" y="2"/>
                    <a:pt x="211" y="2"/>
                    <a:pt x="211" y="2"/>
                  </a:cubicBezTo>
                  <a:cubicBezTo>
                    <a:pt x="221" y="2"/>
                    <a:pt x="231" y="7"/>
                    <a:pt x="237" y="15"/>
                  </a:cubicBezTo>
                  <a:cubicBezTo>
                    <a:pt x="243" y="24"/>
                    <a:pt x="245" y="35"/>
                    <a:pt x="241" y="45"/>
                  </a:cubicBezTo>
                  <a:lnTo>
                    <a:pt x="156" y="27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60">
              <a:extLst>
                <a:ext uri="{FF2B5EF4-FFF2-40B4-BE49-F238E27FC236}">
                  <a16:creationId xmlns:a16="http://schemas.microsoft.com/office/drawing/2014/main" id="{40BDC1DA-5D20-46B8-A2EE-535DF874A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1" y="4287838"/>
              <a:ext cx="130175" cy="63500"/>
            </a:xfrm>
            <a:custGeom>
              <a:avLst/>
              <a:gdLst>
                <a:gd name="T0" fmla="*/ 122 w 133"/>
                <a:gd name="T1" fmla="*/ 31 h 66"/>
                <a:gd name="T2" fmla="*/ 57 w 133"/>
                <a:gd name="T3" fmla="*/ 1 h 66"/>
                <a:gd name="T4" fmla="*/ 57 w 133"/>
                <a:gd name="T5" fmla="*/ 1 h 66"/>
                <a:gd name="T6" fmla="*/ 54 w 133"/>
                <a:gd name="T7" fmla="*/ 0 h 66"/>
                <a:gd name="T8" fmla="*/ 47 w 133"/>
                <a:gd name="T9" fmla="*/ 6 h 66"/>
                <a:gd name="T10" fmla="*/ 47 w 133"/>
                <a:gd name="T11" fmla="*/ 6 h 66"/>
                <a:gd name="T12" fmla="*/ 24 w 133"/>
                <a:gd name="T13" fmla="*/ 22 h 66"/>
                <a:gd name="T14" fmla="*/ 1 w 133"/>
                <a:gd name="T15" fmla="*/ 8 h 66"/>
                <a:gd name="T16" fmla="*/ 1 w 133"/>
                <a:gd name="T17" fmla="*/ 54 h 66"/>
                <a:gd name="T18" fmla="*/ 10 w 133"/>
                <a:gd name="T19" fmla="*/ 63 h 66"/>
                <a:gd name="T20" fmla="*/ 124 w 133"/>
                <a:gd name="T21" fmla="*/ 64 h 66"/>
                <a:gd name="T22" fmla="*/ 131 w 133"/>
                <a:gd name="T23" fmla="*/ 57 h 66"/>
                <a:gd name="T24" fmla="*/ 131 w 133"/>
                <a:gd name="T25" fmla="*/ 42 h 66"/>
                <a:gd name="T26" fmla="*/ 122 w 133"/>
                <a:gd name="T27" fmla="*/ 3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66">
                  <a:moveTo>
                    <a:pt x="122" y="31"/>
                  </a:moveTo>
                  <a:cubicBezTo>
                    <a:pt x="112" y="26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6" y="0"/>
                    <a:pt x="55" y="0"/>
                    <a:pt x="54" y="0"/>
                  </a:cubicBezTo>
                  <a:cubicBezTo>
                    <a:pt x="51" y="0"/>
                    <a:pt x="48" y="2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6" y="11"/>
                    <a:pt x="39" y="22"/>
                    <a:pt x="24" y="2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63"/>
                    <a:pt x="10" y="63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31" y="66"/>
                    <a:pt x="131" y="57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3" y="37"/>
                    <a:pt x="122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61">
              <a:extLst>
                <a:ext uri="{FF2B5EF4-FFF2-40B4-BE49-F238E27FC236}">
                  <a16:creationId xmlns:a16="http://schemas.microsoft.com/office/drawing/2014/main" id="{9991D0DF-6DC6-4BC6-8A58-E32174200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6" y="4052888"/>
              <a:ext cx="176213" cy="268288"/>
            </a:xfrm>
            <a:custGeom>
              <a:avLst/>
              <a:gdLst>
                <a:gd name="T0" fmla="*/ 141 w 182"/>
                <a:gd name="T1" fmla="*/ 269 h 278"/>
                <a:gd name="T2" fmla="*/ 121 w 182"/>
                <a:gd name="T3" fmla="*/ 251 h 278"/>
                <a:gd name="T4" fmla="*/ 182 w 182"/>
                <a:gd name="T5" fmla="*/ 67 h 278"/>
                <a:gd name="T6" fmla="*/ 49 w 182"/>
                <a:gd name="T7" fmla="*/ 66 h 278"/>
                <a:gd name="T8" fmla="*/ 25 w 182"/>
                <a:gd name="T9" fmla="*/ 56 h 278"/>
                <a:gd name="T10" fmla="*/ 17 w 182"/>
                <a:gd name="T11" fmla="*/ 48 h 278"/>
                <a:gd name="T12" fmla="*/ 21 w 182"/>
                <a:gd name="T13" fmla="*/ 13 h 278"/>
                <a:gd name="T14" fmla="*/ 49 w 182"/>
                <a:gd name="T15" fmla="*/ 0 h 278"/>
                <a:gd name="T16" fmla="*/ 32 w 182"/>
                <a:gd name="T17" fmla="*/ 0 h 278"/>
                <a:gd name="T18" fmla="*/ 4 w 182"/>
                <a:gd name="T19" fmla="*/ 13 h 278"/>
                <a:gd name="T20" fmla="*/ 0 w 182"/>
                <a:gd name="T21" fmla="*/ 48 h 278"/>
                <a:gd name="T22" fmla="*/ 8 w 182"/>
                <a:gd name="T23" fmla="*/ 56 h 278"/>
                <a:gd name="T24" fmla="*/ 31 w 182"/>
                <a:gd name="T25" fmla="*/ 66 h 278"/>
                <a:gd name="T26" fmla="*/ 165 w 182"/>
                <a:gd name="T27" fmla="*/ 67 h 278"/>
                <a:gd name="T28" fmla="*/ 103 w 182"/>
                <a:gd name="T29" fmla="*/ 251 h 278"/>
                <a:gd name="T30" fmla="*/ 124 w 182"/>
                <a:gd name="T31" fmla="*/ 269 h 278"/>
                <a:gd name="T32" fmla="*/ 156 w 182"/>
                <a:gd name="T33" fmla="*/ 278 h 278"/>
                <a:gd name="T34" fmla="*/ 158 w 182"/>
                <a:gd name="T35" fmla="*/ 274 h 278"/>
                <a:gd name="T36" fmla="*/ 141 w 182"/>
                <a:gd name="T37" fmla="*/ 26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2" h="278">
                  <a:moveTo>
                    <a:pt x="141" y="269"/>
                  </a:moveTo>
                  <a:cubicBezTo>
                    <a:pt x="121" y="251"/>
                    <a:pt x="121" y="251"/>
                    <a:pt x="121" y="251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0" y="66"/>
                    <a:pt x="32" y="62"/>
                    <a:pt x="25" y="56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4" y="62"/>
                    <a:pt x="23" y="66"/>
                    <a:pt x="31" y="66"/>
                  </a:cubicBezTo>
                  <a:cubicBezTo>
                    <a:pt x="165" y="67"/>
                    <a:pt x="165" y="67"/>
                    <a:pt x="165" y="67"/>
                  </a:cubicBezTo>
                  <a:cubicBezTo>
                    <a:pt x="103" y="251"/>
                    <a:pt x="103" y="251"/>
                    <a:pt x="103" y="251"/>
                  </a:cubicBezTo>
                  <a:cubicBezTo>
                    <a:pt x="124" y="269"/>
                    <a:pt x="124" y="269"/>
                    <a:pt x="124" y="269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58" y="274"/>
                    <a:pt x="158" y="274"/>
                    <a:pt x="158" y="274"/>
                  </a:cubicBezTo>
                  <a:lnTo>
                    <a:pt x="141" y="269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62">
              <a:extLst>
                <a:ext uri="{FF2B5EF4-FFF2-40B4-BE49-F238E27FC236}">
                  <a16:creationId xmlns:a16="http://schemas.microsoft.com/office/drawing/2014/main" id="{D7B6B317-1708-4C39-B7F0-E43DEF490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8" y="3746501"/>
              <a:ext cx="26988" cy="20638"/>
            </a:xfrm>
            <a:custGeom>
              <a:avLst/>
              <a:gdLst>
                <a:gd name="T0" fmla="*/ 4 w 28"/>
                <a:gd name="T1" fmla="*/ 0 h 21"/>
                <a:gd name="T2" fmla="*/ 0 w 28"/>
                <a:gd name="T3" fmla="*/ 0 h 21"/>
                <a:gd name="T4" fmla="*/ 27 w 28"/>
                <a:gd name="T5" fmla="*/ 21 h 21"/>
                <a:gd name="T6" fmla="*/ 28 w 28"/>
                <a:gd name="T7" fmla="*/ 18 h 21"/>
                <a:gd name="T8" fmla="*/ 4 w 2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18"/>
                    <a:pt x="27" y="21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15" y="13"/>
                    <a:pt x="6" y="2"/>
                    <a:pt x="4" y="0"/>
                  </a:cubicBezTo>
                  <a:close/>
                </a:path>
              </a:pathLst>
            </a:custGeom>
            <a:solidFill>
              <a:srgbClr val="E3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63">
              <a:extLst>
                <a:ext uri="{FF2B5EF4-FFF2-40B4-BE49-F238E27FC236}">
                  <a16:creationId xmlns:a16="http://schemas.microsoft.com/office/drawing/2014/main" id="{A09D324B-88C1-4A38-ACA0-FAC5C7570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0113" y="3746501"/>
              <a:ext cx="23813" cy="17463"/>
            </a:xfrm>
            <a:custGeom>
              <a:avLst/>
              <a:gdLst>
                <a:gd name="T0" fmla="*/ 24 w 25"/>
                <a:gd name="T1" fmla="*/ 18 h 18"/>
                <a:gd name="T2" fmla="*/ 25 w 25"/>
                <a:gd name="T3" fmla="*/ 2 h 18"/>
                <a:gd name="T4" fmla="*/ 0 w 25"/>
                <a:gd name="T5" fmla="*/ 0 h 18"/>
                <a:gd name="T6" fmla="*/ 24 w 25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4" y="18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11" y="13"/>
                    <a:pt x="24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64">
              <a:extLst>
                <a:ext uri="{FF2B5EF4-FFF2-40B4-BE49-F238E27FC236}">
                  <a16:creationId xmlns:a16="http://schemas.microsoft.com/office/drawing/2014/main" id="{D9600420-BC08-456F-BF27-D09A0AAE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6301" y="3808413"/>
              <a:ext cx="34925" cy="47625"/>
            </a:xfrm>
            <a:custGeom>
              <a:avLst/>
              <a:gdLst>
                <a:gd name="T0" fmla="*/ 22 w 22"/>
                <a:gd name="T1" fmla="*/ 30 h 30"/>
                <a:gd name="T2" fmla="*/ 13 w 22"/>
                <a:gd name="T3" fmla="*/ 5 h 30"/>
                <a:gd name="T4" fmla="*/ 0 w 22"/>
                <a:gd name="T5" fmla="*/ 0 h 30"/>
                <a:gd name="T6" fmla="*/ 0 w 22"/>
                <a:gd name="T7" fmla="*/ 11 h 30"/>
                <a:gd name="T8" fmla="*/ 22 w 2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0">
                  <a:moveTo>
                    <a:pt x="22" y="30"/>
                  </a:moveTo>
                  <a:lnTo>
                    <a:pt x="13" y="5"/>
                  </a:lnTo>
                  <a:lnTo>
                    <a:pt x="0" y="0"/>
                  </a:lnTo>
                  <a:lnTo>
                    <a:pt x="0" y="11"/>
                  </a:lnTo>
                  <a:lnTo>
                    <a:pt x="22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65">
              <a:extLst>
                <a:ext uri="{FF2B5EF4-FFF2-40B4-BE49-F238E27FC236}">
                  <a16:creationId xmlns:a16="http://schemas.microsoft.com/office/drawing/2014/main" id="{EF9D840A-3003-44B6-A59A-F4C093153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4226" y="3798888"/>
              <a:ext cx="153988" cy="268288"/>
            </a:xfrm>
            <a:custGeom>
              <a:avLst/>
              <a:gdLst>
                <a:gd name="T0" fmla="*/ 11 w 159"/>
                <a:gd name="T1" fmla="*/ 276 h 278"/>
                <a:gd name="T2" fmla="*/ 148 w 159"/>
                <a:gd name="T3" fmla="*/ 278 h 278"/>
                <a:gd name="T4" fmla="*/ 139 w 159"/>
                <a:gd name="T5" fmla="*/ 86 h 278"/>
                <a:gd name="T6" fmla="*/ 104 w 159"/>
                <a:gd name="T7" fmla="*/ 27 h 278"/>
                <a:gd name="T8" fmla="*/ 73 w 159"/>
                <a:gd name="T9" fmla="*/ 16 h 278"/>
                <a:gd name="T10" fmla="*/ 36 w 159"/>
                <a:gd name="T11" fmla="*/ 25 h 278"/>
                <a:gd name="T12" fmla="*/ 2 w 159"/>
                <a:gd name="T13" fmla="*/ 200 h 278"/>
                <a:gd name="T14" fmla="*/ 11 w 159"/>
                <a:gd name="T15" fmla="*/ 27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278">
                  <a:moveTo>
                    <a:pt x="11" y="276"/>
                  </a:moveTo>
                  <a:cubicBezTo>
                    <a:pt x="148" y="278"/>
                    <a:pt x="148" y="278"/>
                    <a:pt x="148" y="278"/>
                  </a:cubicBezTo>
                  <a:cubicBezTo>
                    <a:pt x="159" y="214"/>
                    <a:pt x="144" y="102"/>
                    <a:pt x="139" y="86"/>
                  </a:cubicBezTo>
                  <a:cubicBezTo>
                    <a:pt x="134" y="69"/>
                    <a:pt x="122" y="39"/>
                    <a:pt x="104" y="27"/>
                  </a:cubicBezTo>
                  <a:cubicBezTo>
                    <a:pt x="95" y="20"/>
                    <a:pt x="85" y="16"/>
                    <a:pt x="73" y="16"/>
                  </a:cubicBezTo>
                  <a:cubicBezTo>
                    <a:pt x="63" y="16"/>
                    <a:pt x="71" y="0"/>
                    <a:pt x="36" y="25"/>
                  </a:cubicBezTo>
                  <a:cubicBezTo>
                    <a:pt x="0" y="50"/>
                    <a:pt x="2" y="200"/>
                    <a:pt x="2" y="200"/>
                  </a:cubicBezTo>
                  <a:cubicBezTo>
                    <a:pt x="1" y="229"/>
                    <a:pt x="6" y="260"/>
                    <a:pt x="11" y="276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66">
              <a:extLst>
                <a:ext uri="{FF2B5EF4-FFF2-40B4-BE49-F238E27FC236}">
                  <a16:creationId xmlns:a16="http://schemas.microsoft.com/office/drawing/2014/main" id="{0C6FFCC4-3194-4E5A-AC9D-61C03BE9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263" y="3773488"/>
              <a:ext cx="66675" cy="47625"/>
            </a:xfrm>
            <a:custGeom>
              <a:avLst/>
              <a:gdLst>
                <a:gd name="T0" fmla="*/ 42 w 42"/>
                <a:gd name="T1" fmla="*/ 30 h 30"/>
                <a:gd name="T2" fmla="*/ 3 w 42"/>
                <a:gd name="T3" fmla="*/ 18 h 30"/>
                <a:gd name="T4" fmla="*/ 0 w 42"/>
                <a:gd name="T5" fmla="*/ 0 h 30"/>
                <a:gd name="T6" fmla="*/ 35 w 42"/>
                <a:gd name="T7" fmla="*/ 8 h 30"/>
                <a:gd name="T8" fmla="*/ 42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3" y="18"/>
                  </a:lnTo>
                  <a:lnTo>
                    <a:pt x="0" y="0"/>
                  </a:lnTo>
                  <a:lnTo>
                    <a:pt x="35" y="8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67">
              <a:extLst>
                <a:ext uri="{FF2B5EF4-FFF2-40B4-BE49-F238E27FC236}">
                  <a16:creationId xmlns:a16="http://schemas.microsoft.com/office/drawing/2014/main" id="{2D97B238-3F81-438D-95D8-640A1629D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963" y="3779838"/>
              <a:ext cx="46038" cy="19050"/>
            </a:xfrm>
            <a:custGeom>
              <a:avLst/>
              <a:gdLst>
                <a:gd name="T0" fmla="*/ 5 w 48"/>
                <a:gd name="T1" fmla="*/ 0 h 20"/>
                <a:gd name="T2" fmla="*/ 48 w 48"/>
                <a:gd name="T3" fmla="*/ 20 h 20"/>
                <a:gd name="T4" fmla="*/ 46 w 48"/>
                <a:gd name="T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0">
                  <a:moveTo>
                    <a:pt x="5" y="0"/>
                  </a:moveTo>
                  <a:cubicBezTo>
                    <a:pt x="5" y="0"/>
                    <a:pt x="0" y="19"/>
                    <a:pt x="48" y="20"/>
                  </a:cubicBezTo>
                  <a:cubicBezTo>
                    <a:pt x="46" y="11"/>
                    <a:pt x="45" y="9"/>
                    <a:pt x="46" y="11"/>
                  </a:cubicBezTo>
                </a:path>
              </a:pathLst>
            </a:custGeom>
            <a:solidFill>
              <a:srgbClr val="E3C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68">
              <a:extLst>
                <a:ext uri="{FF2B5EF4-FFF2-40B4-BE49-F238E27FC236}">
                  <a16:creationId xmlns:a16="http://schemas.microsoft.com/office/drawing/2014/main" id="{1A9E63CC-D4EB-4193-8870-7C8976D9D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1851" y="3687763"/>
              <a:ext cx="112713" cy="106363"/>
            </a:xfrm>
            <a:custGeom>
              <a:avLst/>
              <a:gdLst>
                <a:gd name="T0" fmla="*/ 107 w 115"/>
                <a:gd name="T1" fmla="*/ 38 h 111"/>
                <a:gd name="T2" fmla="*/ 86 w 115"/>
                <a:gd name="T3" fmla="*/ 8 h 111"/>
                <a:gd name="T4" fmla="*/ 85 w 115"/>
                <a:gd name="T5" fmla="*/ 2 h 111"/>
                <a:gd name="T6" fmla="*/ 85 w 115"/>
                <a:gd name="T7" fmla="*/ 2 h 111"/>
                <a:gd name="T8" fmla="*/ 53 w 115"/>
                <a:gd name="T9" fmla="*/ 0 h 111"/>
                <a:gd name="T10" fmla="*/ 40 w 115"/>
                <a:gd name="T11" fmla="*/ 22 h 111"/>
                <a:gd name="T12" fmla="*/ 42 w 115"/>
                <a:gd name="T13" fmla="*/ 35 h 111"/>
                <a:gd name="T14" fmla="*/ 33 w 115"/>
                <a:gd name="T15" fmla="*/ 35 h 111"/>
                <a:gd name="T16" fmla="*/ 17 w 115"/>
                <a:gd name="T17" fmla="*/ 25 h 111"/>
                <a:gd name="T18" fmla="*/ 13 w 115"/>
                <a:gd name="T19" fmla="*/ 57 h 111"/>
                <a:gd name="T20" fmla="*/ 16 w 115"/>
                <a:gd name="T21" fmla="*/ 62 h 111"/>
                <a:gd name="T22" fmla="*/ 16 w 115"/>
                <a:gd name="T23" fmla="*/ 62 h 111"/>
                <a:gd name="T24" fmla="*/ 16 w 115"/>
                <a:gd name="T25" fmla="*/ 62 h 111"/>
                <a:gd name="T26" fmla="*/ 0 w 115"/>
                <a:gd name="T27" fmla="*/ 95 h 111"/>
                <a:gd name="T28" fmla="*/ 0 w 115"/>
                <a:gd name="T29" fmla="*/ 95 h 111"/>
                <a:gd name="T30" fmla="*/ 0 w 115"/>
                <a:gd name="T31" fmla="*/ 95 h 111"/>
                <a:gd name="T32" fmla="*/ 0 w 115"/>
                <a:gd name="T33" fmla="*/ 95 h 111"/>
                <a:gd name="T34" fmla="*/ 0 w 115"/>
                <a:gd name="T35" fmla="*/ 95 h 111"/>
                <a:gd name="T36" fmla="*/ 75 w 115"/>
                <a:gd name="T37" fmla="*/ 107 h 111"/>
                <a:gd name="T38" fmla="*/ 92 w 115"/>
                <a:gd name="T39" fmla="*/ 99 h 111"/>
                <a:gd name="T40" fmla="*/ 93 w 115"/>
                <a:gd name="T41" fmla="*/ 83 h 111"/>
                <a:gd name="T42" fmla="*/ 66 w 115"/>
                <a:gd name="T43" fmla="*/ 62 h 111"/>
                <a:gd name="T44" fmla="*/ 70 w 115"/>
                <a:gd name="T45" fmla="*/ 62 h 111"/>
                <a:gd name="T46" fmla="*/ 70 w 115"/>
                <a:gd name="T47" fmla="*/ 62 h 111"/>
                <a:gd name="T48" fmla="*/ 95 w 115"/>
                <a:gd name="T49" fmla="*/ 64 h 111"/>
                <a:gd name="T50" fmla="*/ 95 w 115"/>
                <a:gd name="T51" fmla="*/ 51 h 111"/>
                <a:gd name="T52" fmla="*/ 107 w 115"/>
                <a:gd name="T53" fmla="*/ 38 h 111"/>
                <a:gd name="T54" fmla="*/ 76 w 115"/>
                <a:gd name="T55" fmla="*/ 32 h 111"/>
                <a:gd name="T56" fmla="*/ 70 w 115"/>
                <a:gd name="T57" fmla="*/ 31 h 111"/>
                <a:gd name="T58" fmla="*/ 69 w 115"/>
                <a:gd name="T59" fmla="*/ 28 h 111"/>
                <a:gd name="T60" fmla="*/ 71 w 115"/>
                <a:gd name="T61" fmla="*/ 22 h 111"/>
                <a:gd name="T62" fmla="*/ 73 w 115"/>
                <a:gd name="T63" fmla="*/ 21 h 111"/>
                <a:gd name="T64" fmla="*/ 80 w 115"/>
                <a:gd name="T65" fmla="*/ 25 h 111"/>
                <a:gd name="T66" fmla="*/ 76 w 115"/>
                <a:gd name="T67" fmla="*/ 3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" h="111">
                  <a:moveTo>
                    <a:pt x="107" y="38"/>
                  </a:moveTo>
                  <a:cubicBezTo>
                    <a:pt x="105" y="36"/>
                    <a:pt x="87" y="13"/>
                    <a:pt x="86" y="8"/>
                  </a:cubicBezTo>
                  <a:cubicBezTo>
                    <a:pt x="86" y="6"/>
                    <a:pt x="86" y="4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72" y="6"/>
                    <a:pt x="61" y="4"/>
                    <a:pt x="53" y="0"/>
                  </a:cubicBezTo>
                  <a:cubicBezTo>
                    <a:pt x="46" y="8"/>
                    <a:pt x="42" y="17"/>
                    <a:pt x="40" y="22"/>
                  </a:cubicBezTo>
                  <a:cubicBezTo>
                    <a:pt x="41" y="28"/>
                    <a:pt x="42" y="33"/>
                    <a:pt x="42" y="35"/>
                  </a:cubicBezTo>
                  <a:cubicBezTo>
                    <a:pt x="42" y="41"/>
                    <a:pt x="33" y="35"/>
                    <a:pt x="33" y="35"/>
                  </a:cubicBezTo>
                  <a:cubicBezTo>
                    <a:pt x="33" y="35"/>
                    <a:pt x="24" y="28"/>
                    <a:pt x="17" y="25"/>
                  </a:cubicBezTo>
                  <a:cubicBezTo>
                    <a:pt x="10" y="30"/>
                    <a:pt x="12" y="49"/>
                    <a:pt x="13" y="57"/>
                  </a:cubicBezTo>
                  <a:cubicBezTo>
                    <a:pt x="15" y="60"/>
                    <a:pt x="16" y="62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2"/>
                    <a:pt x="17" y="90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6" y="111"/>
                    <a:pt x="60" y="107"/>
                    <a:pt x="75" y="107"/>
                  </a:cubicBezTo>
                  <a:cubicBezTo>
                    <a:pt x="92" y="108"/>
                    <a:pt x="92" y="99"/>
                    <a:pt x="92" y="99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80" y="80"/>
                    <a:pt x="66" y="62"/>
                    <a:pt x="66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15" y="47"/>
                    <a:pt x="108" y="41"/>
                    <a:pt x="107" y="38"/>
                  </a:cubicBezTo>
                  <a:close/>
                  <a:moveTo>
                    <a:pt x="76" y="32"/>
                  </a:moveTo>
                  <a:cubicBezTo>
                    <a:pt x="74" y="33"/>
                    <a:pt x="72" y="32"/>
                    <a:pt x="70" y="31"/>
                  </a:cubicBezTo>
                  <a:cubicBezTo>
                    <a:pt x="69" y="30"/>
                    <a:pt x="69" y="29"/>
                    <a:pt x="69" y="28"/>
                  </a:cubicBezTo>
                  <a:cubicBezTo>
                    <a:pt x="68" y="25"/>
                    <a:pt x="69" y="23"/>
                    <a:pt x="71" y="22"/>
                  </a:cubicBezTo>
                  <a:cubicBezTo>
                    <a:pt x="72" y="21"/>
                    <a:pt x="72" y="21"/>
                    <a:pt x="73" y="21"/>
                  </a:cubicBezTo>
                  <a:cubicBezTo>
                    <a:pt x="76" y="20"/>
                    <a:pt x="79" y="22"/>
                    <a:pt x="80" y="25"/>
                  </a:cubicBezTo>
                  <a:cubicBezTo>
                    <a:pt x="81" y="28"/>
                    <a:pt x="79" y="32"/>
                    <a:pt x="76" y="32"/>
                  </a:cubicBez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69">
              <a:extLst>
                <a:ext uri="{FF2B5EF4-FFF2-40B4-BE49-F238E27FC236}">
                  <a16:creationId xmlns:a16="http://schemas.microsoft.com/office/drawing/2014/main" id="{DEDD53B0-471F-4AA1-9267-6428F94C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7251" y="3724276"/>
              <a:ext cx="36513" cy="36513"/>
            </a:xfrm>
            <a:custGeom>
              <a:avLst/>
              <a:gdLst>
                <a:gd name="T0" fmla="*/ 37 w 38"/>
                <a:gd name="T1" fmla="*/ 17 h 38"/>
                <a:gd name="T2" fmla="*/ 22 w 38"/>
                <a:gd name="T3" fmla="*/ 37 h 38"/>
                <a:gd name="T4" fmla="*/ 2 w 38"/>
                <a:gd name="T5" fmla="*/ 22 h 38"/>
                <a:gd name="T6" fmla="*/ 17 w 38"/>
                <a:gd name="T7" fmla="*/ 2 h 38"/>
                <a:gd name="T8" fmla="*/ 37 w 38"/>
                <a:gd name="T9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7" y="17"/>
                  </a:moveTo>
                  <a:cubicBezTo>
                    <a:pt x="38" y="26"/>
                    <a:pt x="31" y="35"/>
                    <a:pt x="22" y="37"/>
                  </a:cubicBezTo>
                  <a:cubicBezTo>
                    <a:pt x="12" y="38"/>
                    <a:pt x="3" y="32"/>
                    <a:pt x="2" y="22"/>
                  </a:cubicBezTo>
                  <a:cubicBezTo>
                    <a:pt x="0" y="12"/>
                    <a:pt x="7" y="3"/>
                    <a:pt x="17" y="2"/>
                  </a:cubicBezTo>
                  <a:cubicBezTo>
                    <a:pt x="26" y="0"/>
                    <a:pt x="35" y="7"/>
                    <a:pt x="37" y="17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70">
              <a:extLst>
                <a:ext uri="{FF2B5EF4-FFF2-40B4-BE49-F238E27FC236}">
                  <a16:creationId xmlns:a16="http://schemas.microsoft.com/office/drawing/2014/main" id="{91900DB8-C0BE-4890-9DAF-40C286525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0113" y="3746501"/>
              <a:ext cx="23813" cy="3175"/>
            </a:xfrm>
            <a:custGeom>
              <a:avLst/>
              <a:gdLst>
                <a:gd name="T0" fmla="*/ 0 w 25"/>
                <a:gd name="T1" fmla="*/ 0 h 2"/>
                <a:gd name="T2" fmla="*/ 25 w 25"/>
                <a:gd name="T3" fmla="*/ 2 h 2"/>
                <a:gd name="T4" fmla="*/ 25 w 25"/>
                <a:gd name="T5" fmla="*/ 2 h 2"/>
                <a:gd name="T6" fmla="*/ 0 w 25"/>
                <a:gd name="T7" fmla="*/ 0 h 2"/>
                <a:gd name="T8" fmla="*/ 0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0" y="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71">
              <a:extLst>
                <a:ext uri="{FF2B5EF4-FFF2-40B4-BE49-F238E27FC236}">
                  <a16:creationId xmlns:a16="http://schemas.microsoft.com/office/drawing/2014/main" id="{F4CD4B3B-91F7-4036-8673-3A0344B62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8526" y="3706813"/>
              <a:ext cx="12700" cy="12700"/>
            </a:xfrm>
            <a:custGeom>
              <a:avLst/>
              <a:gdLst>
                <a:gd name="T0" fmla="*/ 3 w 13"/>
                <a:gd name="T1" fmla="*/ 2 h 13"/>
                <a:gd name="T2" fmla="*/ 5 w 13"/>
                <a:gd name="T3" fmla="*/ 1 h 13"/>
                <a:gd name="T4" fmla="*/ 12 w 13"/>
                <a:gd name="T5" fmla="*/ 5 h 13"/>
                <a:gd name="T6" fmla="*/ 8 w 13"/>
                <a:gd name="T7" fmla="*/ 12 h 13"/>
                <a:gd name="T8" fmla="*/ 2 w 13"/>
                <a:gd name="T9" fmla="*/ 11 h 13"/>
                <a:gd name="T10" fmla="*/ 1 w 13"/>
                <a:gd name="T11" fmla="*/ 8 h 13"/>
                <a:gd name="T12" fmla="*/ 3 w 13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3" y="2"/>
                  </a:moveTo>
                  <a:cubicBezTo>
                    <a:pt x="4" y="1"/>
                    <a:pt x="4" y="1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2"/>
                    <a:pt x="8" y="12"/>
                  </a:cubicBezTo>
                  <a:cubicBezTo>
                    <a:pt x="6" y="13"/>
                    <a:pt x="4" y="12"/>
                    <a:pt x="2" y="11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72">
              <a:extLst>
                <a:ext uri="{FF2B5EF4-FFF2-40B4-BE49-F238E27FC236}">
                  <a16:creationId xmlns:a16="http://schemas.microsoft.com/office/drawing/2014/main" id="{E66DDC96-450A-4E5E-87EA-B78C76532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6" y="3675063"/>
              <a:ext cx="17463" cy="33338"/>
            </a:xfrm>
            <a:custGeom>
              <a:avLst/>
              <a:gdLst>
                <a:gd name="T0" fmla="*/ 0 w 17"/>
                <a:gd name="T1" fmla="*/ 0 h 35"/>
                <a:gd name="T2" fmla="*/ 2 w 17"/>
                <a:gd name="T3" fmla="*/ 17 h 35"/>
                <a:gd name="T4" fmla="*/ 2 w 17"/>
                <a:gd name="T5" fmla="*/ 19 h 35"/>
                <a:gd name="T6" fmla="*/ 4 w 17"/>
                <a:gd name="T7" fmla="*/ 35 h 35"/>
                <a:gd name="T8" fmla="*/ 17 w 17"/>
                <a:gd name="T9" fmla="*/ 13 h 35"/>
                <a:gd name="T10" fmla="*/ 0 w 17"/>
                <a:gd name="T11" fmla="*/ 0 h 35"/>
                <a:gd name="T12" fmla="*/ 0 w 1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5">
                  <a:moveTo>
                    <a:pt x="0" y="0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22"/>
                    <a:pt x="4" y="29"/>
                    <a:pt x="4" y="35"/>
                  </a:cubicBezTo>
                  <a:cubicBezTo>
                    <a:pt x="6" y="30"/>
                    <a:pt x="10" y="21"/>
                    <a:pt x="17" y="13"/>
                  </a:cubicBezTo>
                  <a:cubicBezTo>
                    <a:pt x="7" y="8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C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73">
              <a:extLst>
                <a:ext uri="{FF2B5EF4-FFF2-40B4-BE49-F238E27FC236}">
                  <a16:creationId xmlns:a16="http://schemas.microsoft.com/office/drawing/2014/main" id="{030701DF-36C2-41EC-B2AB-46341C981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6613" y="3709988"/>
              <a:ext cx="12700" cy="31750"/>
            </a:xfrm>
            <a:custGeom>
              <a:avLst/>
              <a:gdLst>
                <a:gd name="T0" fmla="*/ 12 w 12"/>
                <a:gd name="T1" fmla="*/ 1 h 33"/>
                <a:gd name="T2" fmla="*/ 2 w 12"/>
                <a:gd name="T3" fmla="*/ 3 h 33"/>
                <a:gd name="T4" fmla="*/ 4 w 12"/>
                <a:gd name="T5" fmla="*/ 22 h 33"/>
                <a:gd name="T6" fmla="*/ 8 w 12"/>
                <a:gd name="T7" fmla="*/ 33 h 33"/>
                <a:gd name="T8" fmla="*/ 12 w 12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3">
                  <a:moveTo>
                    <a:pt x="12" y="1"/>
                  </a:moveTo>
                  <a:cubicBezTo>
                    <a:pt x="8" y="0"/>
                    <a:pt x="4" y="0"/>
                    <a:pt x="2" y="3"/>
                  </a:cubicBezTo>
                  <a:cubicBezTo>
                    <a:pt x="0" y="8"/>
                    <a:pt x="1" y="15"/>
                    <a:pt x="4" y="22"/>
                  </a:cubicBezTo>
                  <a:cubicBezTo>
                    <a:pt x="5" y="26"/>
                    <a:pt x="7" y="30"/>
                    <a:pt x="8" y="33"/>
                  </a:cubicBezTo>
                  <a:cubicBezTo>
                    <a:pt x="7" y="25"/>
                    <a:pt x="5" y="6"/>
                    <a:pt x="12" y="1"/>
                  </a:cubicBezTo>
                  <a:close/>
                </a:path>
              </a:pathLst>
            </a:custGeom>
            <a:solidFill>
              <a:srgbClr val="E3C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74">
              <a:extLst>
                <a:ext uri="{FF2B5EF4-FFF2-40B4-BE49-F238E27FC236}">
                  <a16:creationId xmlns:a16="http://schemas.microsoft.com/office/drawing/2014/main" id="{0D050EEB-4BAD-47F4-A2F7-EF6D6EFB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3614738"/>
              <a:ext cx="207963" cy="163513"/>
            </a:xfrm>
            <a:custGeom>
              <a:avLst/>
              <a:gdLst>
                <a:gd name="T0" fmla="*/ 49 w 213"/>
                <a:gd name="T1" fmla="*/ 39 h 170"/>
                <a:gd name="T2" fmla="*/ 58 w 213"/>
                <a:gd name="T3" fmla="*/ 40 h 170"/>
                <a:gd name="T4" fmla="*/ 80 w 213"/>
                <a:gd name="T5" fmla="*/ 17 h 170"/>
                <a:gd name="T6" fmla="*/ 114 w 213"/>
                <a:gd name="T7" fmla="*/ 3 h 170"/>
                <a:gd name="T8" fmla="*/ 174 w 213"/>
                <a:gd name="T9" fmla="*/ 16 h 170"/>
                <a:gd name="T10" fmla="*/ 211 w 213"/>
                <a:gd name="T11" fmla="*/ 45 h 170"/>
                <a:gd name="T12" fmla="*/ 201 w 213"/>
                <a:gd name="T13" fmla="*/ 77 h 170"/>
                <a:gd name="T14" fmla="*/ 201 w 213"/>
                <a:gd name="T15" fmla="*/ 77 h 170"/>
                <a:gd name="T16" fmla="*/ 169 w 213"/>
                <a:gd name="T17" fmla="*/ 75 h 170"/>
                <a:gd name="T18" fmla="*/ 152 w 213"/>
                <a:gd name="T19" fmla="*/ 62 h 170"/>
                <a:gd name="T20" fmla="*/ 152 w 213"/>
                <a:gd name="T21" fmla="*/ 62 h 170"/>
                <a:gd name="T22" fmla="*/ 158 w 213"/>
                <a:gd name="T23" fmla="*/ 110 h 170"/>
                <a:gd name="T24" fmla="*/ 149 w 213"/>
                <a:gd name="T25" fmla="*/ 110 h 170"/>
                <a:gd name="T26" fmla="*/ 133 w 213"/>
                <a:gd name="T27" fmla="*/ 100 h 170"/>
                <a:gd name="T28" fmla="*/ 123 w 213"/>
                <a:gd name="T29" fmla="*/ 102 h 170"/>
                <a:gd name="T30" fmla="*/ 125 w 213"/>
                <a:gd name="T31" fmla="*/ 121 h 170"/>
                <a:gd name="T32" fmla="*/ 129 w 213"/>
                <a:gd name="T33" fmla="*/ 132 h 170"/>
                <a:gd name="T34" fmla="*/ 132 w 213"/>
                <a:gd name="T35" fmla="*/ 137 h 170"/>
                <a:gd name="T36" fmla="*/ 132 w 213"/>
                <a:gd name="T37" fmla="*/ 137 h 170"/>
                <a:gd name="T38" fmla="*/ 132 w 213"/>
                <a:gd name="T39" fmla="*/ 137 h 170"/>
                <a:gd name="T40" fmla="*/ 117 w 213"/>
                <a:gd name="T41" fmla="*/ 169 h 170"/>
                <a:gd name="T42" fmla="*/ 117 w 213"/>
                <a:gd name="T43" fmla="*/ 169 h 170"/>
                <a:gd name="T44" fmla="*/ 115 w 213"/>
                <a:gd name="T45" fmla="*/ 170 h 170"/>
                <a:gd name="T46" fmla="*/ 60 w 213"/>
                <a:gd name="T47" fmla="*/ 136 h 170"/>
                <a:gd name="T48" fmla="*/ 52 w 213"/>
                <a:gd name="T49" fmla="*/ 137 h 170"/>
                <a:gd name="T50" fmla="*/ 1 w 213"/>
                <a:gd name="T51" fmla="*/ 90 h 170"/>
                <a:gd name="T52" fmla="*/ 49 w 213"/>
                <a:gd name="T53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" h="170">
                  <a:moveTo>
                    <a:pt x="49" y="39"/>
                  </a:moveTo>
                  <a:cubicBezTo>
                    <a:pt x="52" y="39"/>
                    <a:pt x="55" y="39"/>
                    <a:pt x="58" y="40"/>
                  </a:cubicBezTo>
                  <a:cubicBezTo>
                    <a:pt x="63" y="32"/>
                    <a:pt x="70" y="24"/>
                    <a:pt x="80" y="17"/>
                  </a:cubicBezTo>
                  <a:cubicBezTo>
                    <a:pt x="90" y="10"/>
                    <a:pt x="102" y="6"/>
                    <a:pt x="114" y="3"/>
                  </a:cubicBezTo>
                  <a:cubicBezTo>
                    <a:pt x="136" y="0"/>
                    <a:pt x="157" y="5"/>
                    <a:pt x="174" y="16"/>
                  </a:cubicBezTo>
                  <a:cubicBezTo>
                    <a:pt x="192" y="14"/>
                    <a:pt x="208" y="27"/>
                    <a:pt x="211" y="45"/>
                  </a:cubicBezTo>
                  <a:cubicBezTo>
                    <a:pt x="213" y="57"/>
                    <a:pt x="209" y="69"/>
                    <a:pt x="201" y="77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88" y="81"/>
                    <a:pt x="177" y="79"/>
                    <a:pt x="169" y="75"/>
                  </a:cubicBezTo>
                  <a:cubicBezTo>
                    <a:pt x="159" y="70"/>
                    <a:pt x="153" y="63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6"/>
                    <a:pt x="149" y="110"/>
                    <a:pt x="149" y="110"/>
                  </a:cubicBezTo>
                  <a:cubicBezTo>
                    <a:pt x="149" y="110"/>
                    <a:pt x="140" y="103"/>
                    <a:pt x="133" y="100"/>
                  </a:cubicBezTo>
                  <a:cubicBezTo>
                    <a:pt x="129" y="99"/>
                    <a:pt x="125" y="99"/>
                    <a:pt x="123" y="102"/>
                  </a:cubicBezTo>
                  <a:cubicBezTo>
                    <a:pt x="121" y="107"/>
                    <a:pt x="122" y="114"/>
                    <a:pt x="125" y="121"/>
                  </a:cubicBezTo>
                  <a:cubicBezTo>
                    <a:pt x="126" y="125"/>
                    <a:pt x="128" y="129"/>
                    <a:pt x="129" y="132"/>
                  </a:cubicBezTo>
                  <a:cubicBezTo>
                    <a:pt x="131" y="135"/>
                    <a:pt x="132" y="137"/>
                    <a:pt x="132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7"/>
                    <a:pt x="133" y="164"/>
                    <a:pt x="117" y="169"/>
                  </a:cubicBezTo>
                  <a:cubicBezTo>
                    <a:pt x="117" y="169"/>
                    <a:pt x="117" y="169"/>
                    <a:pt x="117" y="169"/>
                  </a:cubicBezTo>
                  <a:cubicBezTo>
                    <a:pt x="116" y="170"/>
                    <a:pt x="116" y="170"/>
                    <a:pt x="115" y="170"/>
                  </a:cubicBezTo>
                  <a:cubicBezTo>
                    <a:pt x="93" y="166"/>
                    <a:pt x="73" y="154"/>
                    <a:pt x="60" y="136"/>
                  </a:cubicBezTo>
                  <a:cubicBezTo>
                    <a:pt x="57" y="137"/>
                    <a:pt x="55" y="137"/>
                    <a:pt x="52" y="137"/>
                  </a:cubicBezTo>
                  <a:cubicBezTo>
                    <a:pt x="25" y="138"/>
                    <a:pt x="2" y="117"/>
                    <a:pt x="1" y="90"/>
                  </a:cubicBezTo>
                  <a:cubicBezTo>
                    <a:pt x="0" y="63"/>
                    <a:pt x="22" y="40"/>
                    <a:pt x="49" y="39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75">
              <a:extLst>
                <a:ext uri="{FF2B5EF4-FFF2-40B4-BE49-F238E27FC236}">
                  <a16:creationId xmlns:a16="http://schemas.microsoft.com/office/drawing/2014/main" id="{89869D5F-21C0-4AF3-BA27-50442B9D4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6" y="3660776"/>
              <a:ext cx="122238" cy="117475"/>
            </a:xfrm>
            <a:custGeom>
              <a:avLst/>
              <a:gdLst>
                <a:gd name="T0" fmla="*/ 21 w 126"/>
                <a:gd name="T1" fmla="*/ 0 h 122"/>
                <a:gd name="T2" fmla="*/ 9 w 126"/>
                <a:gd name="T3" fmla="*/ 34 h 122"/>
                <a:gd name="T4" fmla="*/ 59 w 126"/>
                <a:gd name="T5" fmla="*/ 82 h 122"/>
                <a:gd name="T6" fmla="*/ 68 w 126"/>
                <a:gd name="T7" fmla="*/ 81 h 122"/>
                <a:gd name="T8" fmla="*/ 123 w 126"/>
                <a:gd name="T9" fmla="*/ 114 h 122"/>
                <a:gd name="T10" fmla="*/ 124 w 126"/>
                <a:gd name="T11" fmla="*/ 114 h 122"/>
                <a:gd name="T12" fmla="*/ 124 w 126"/>
                <a:gd name="T13" fmla="*/ 114 h 122"/>
                <a:gd name="T14" fmla="*/ 126 w 126"/>
                <a:gd name="T15" fmla="*/ 113 h 122"/>
                <a:gd name="T16" fmla="*/ 116 w 126"/>
                <a:gd name="T17" fmla="*/ 121 h 122"/>
                <a:gd name="T18" fmla="*/ 116 w 126"/>
                <a:gd name="T19" fmla="*/ 121 h 122"/>
                <a:gd name="T20" fmla="*/ 114 w 126"/>
                <a:gd name="T21" fmla="*/ 122 h 122"/>
                <a:gd name="T22" fmla="*/ 59 w 126"/>
                <a:gd name="T23" fmla="*/ 88 h 122"/>
                <a:gd name="T24" fmla="*/ 51 w 126"/>
                <a:gd name="T25" fmla="*/ 89 h 122"/>
                <a:gd name="T26" fmla="*/ 0 w 126"/>
                <a:gd name="T27" fmla="*/ 42 h 122"/>
                <a:gd name="T28" fmla="*/ 21 w 126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122">
                  <a:moveTo>
                    <a:pt x="21" y="0"/>
                  </a:moveTo>
                  <a:cubicBezTo>
                    <a:pt x="13" y="9"/>
                    <a:pt x="8" y="21"/>
                    <a:pt x="9" y="34"/>
                  </a:cubicBezTo>
                  <a:cubicBezTo>
                    <a:pt x="10" y="61"/>
                    <a:pt x="32" y="82"/>
                    <a:pt x="59" y="82"/>
                  </a:cubicBezTo>
                  <a:cubicBezTo>
                    <a:pt x="62" y="81"/>
                    <a:pt x="65" y="81"/>
                    <a:pt x="68" y="81"/>
                  </a:cubicBezTo>
                  <a:cubicBezTo>
                    <a:pt x="81" y="98"/>
                    <a:pt x="101" y="111"/>
                    <a:pt x="123" y="114"/>
                  </a:cubicBezTo>
                  <a:cubicBezTo>
                    <a:pt x="123" y="114"/>
                    <a:pt x="124" y="114"/>
                    <a:pt x="124" y="114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5" y="114"/>
                    <a:pt x="125" y="113"/>
                    <a:pt x="126" y="113"/>
                  </a:cubicBezTo>
                  <a:cubicBezTo>
                    <a:pt x="123" y="117"/>
                    <a:pt x="120" y="120"/>
                    <a:pt x="116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5" y="122"/>
                    <a:pt x="115" y="122"/>
                    <a:pt x="114" y="122"/>
                  </a:cubicBezTo>
                  <a:cubicBezTo>
                    <a:pt x="92" y="118"/>
                    <a:pt x="72" y="106"/>
                    <a:pt x="59" y="88"/>
                  </a:cubicBezTo>
                  <a:cubicBezTo>
                    <a:pt x="56" y="89"/>
                    <a:pt x="54" y="89"/>
                    <a:pt x="51" y="89"/>
                  </a:cubicBezTo>
                  <a:cubicBezTo>
                    <a:pt x="24" y="90"/>
                    <a:pt x="1" y="69"/>
                    <a:pt x="0" y="42"/>
                  </a:cubicBezTo>
                  <a:cubicBezTo>
                    <a:pt x="0" y="24"/>
                    <a:pt x="8" y="9"/>
                    <a:pt x="21" y="0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76">
              <a:extLst>
                <a:ext uri="{FF2B5EF4-FFF2-40B4-BE49-F238E27FC236}">
                  <a16:creationId xmlns:a16="http://schemas.microsoft.com/office/drawing/2014/main" id="{1D01AE82-95DC-420E-8928-321D97856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6" y="3795713"/>
              <a:ext cx="80963" cy="63500"/>
            </a:xfrm>
            <a:custGeom>
              <a:avLst/>
              <a:gdLst>
                <a:gd name="T0" fmla="*/ 0 w 51"/>
                <a:gd name="T1" fmla="*/ 17 h 40"/>
                <a:gd name="T2" fmla="*/ 8 w 51"/>
                <a:gd name="T3" fmla="*/ 0 h 40"/>
                <a:gd name="T4" fmla="*/ 49 w 51"/>
                <a:gd name="T5" fmla="*/ 16 h 40"/>
                <a:gd name="T6" fmla="*/ 51 w 51"/>
                <a:gd name="T7" fmla="*/ 40 h 40"/>
                <a:gd name="T8" fmla="*/ 0 w 51"/>
                <a:gd name="T9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0">
                  <a:moveTo>
                    <a:pt x="0" y="17"/>
                  </a:moveTo>
                  <a:lnTo>
                    <a:pt x="8" y="0"/>
                  </a:lnTo>
                  <a:lnTo>
                    <a:pt x="49" y="16"/>
                  </a:lnTo>
                  <a:lnTo>
                    <a:pt x="51" y="4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77">
              <a:extLst>
                <a:ext uri="{FF2B5EF4-FFF2-40B4-BE49-F238E27FC236}">
                  <a16:creationId xmlns:a16="http://schemas.microsoft.com/office/drawing/2014/main" id="{7D076488-04B5-449D-A909-2A4B48013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388" y="3965576"/>
              <a:ext cx="109538" cy="38100"/>
            </a:xfrm>
            <a:custGeom>
              <a:avLst/>
              <a:gdLst>
                <a:gd name="T0" fmla="*/ 105 w 112"/>
                <a:gd name="T1" fmla="*/ 31 h 39"/>
                <a:gd name="T2" fmla="*/ 105 w 112"/>
                <a:gd name="T3" fmla="*/ 31 h 39"/>
                <a:gd name="T4" fmla="*/ 105 w 112"/>
                <a:gd name="T5" fmla="*/ 34 h 39"/>
                <a:gd name="T6" fmla="*/ 103 w 112"/>
                <a:gd name="T7" fmla="*/ 39 h 39"/>
                <a:gd name="T8" fmla="*/ 26 w 112"/>
                <a:gd name="T9" fmla="*/ 38 h 39"/>
                <a:gd name="T10" fmla="*/ 26 w 112"/>
                <a:gd name="T11" fmla="*/ 38 h 39"/>
                <a:gd name="T12" fmla="*/ 21 w 112"/>
                <a:gd name="T13" fmla="*/ 38 h 39"/>
                <a:gd name="T14" fmla="*/ 3 w 112"/>
                <a:gd name="T15" fmla="*/ 38 h 39"/>
                <a:gd name="T16" fmla="*/ 0 w 112"/>
                <a:gd name="T17" fmla="*/ 1 h 39"/>
                <a:gd name="T18" fmla="*/ 40 w 112"/>
                <a:gd name="T19" fmla="*/ 3 h 39"/>
                <a:gd name="T20" fmla="*/ 68 w 112"/>
                <a:gd name="T21" fmla="*/ 4 h 39"/>
                <a:gd name="T22" fmla="*/ 101 w 112"/>
                <a:gd name="T23" fmla="*/ 9 h 39"/>
                <a:gd name="T24" fmla="*/ 107 w 112"/>
                <a:gd name="T25" fmla="*/ 17 h 39"/>
                <a:gd name="T26" fmla="*/ 106 w 112"/>
                <a:gd name="T27" fmla="*/ 18 h 39"/>
                <a:gd name="T28" fmla="*/ 112 w 112"/>
                <a:gd name="T29" fmla="*/ 24 h 39"/>
                <a:gd name="T30" fmla="*/ 105 w 112"/>
                <a:gd name="T3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39">
                  <a:moveTo>
                    <a:pt x="105" y="31"/>
                  </a:moveTo>
                  <a:cubicBezTo>
                    <a:pt x="105" y="31"/>
                    <a:pt x="105" y="31"/>
                    <a:pt x="105" y="31"/>
                  </a:cubicBezTo>
                  <a:cubicBezTo>
                    <a:pt x="105" y="32"/>
                    <a:pt x="105" y="33"/>
                    <a:pt x="105" y="34"/>
                  </a:cubicBezTo>
                  <a:cubicBezTo>
                    <a:pt x="105" y="36"/>
                    <a:pt x="104" y="38"/>
                    <a:pt x="103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4" y="0"/>
                    <a:pt x="62" y="3"/>
                    <a:pt x="68" y="4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5" y="10"/>
                    <a:pt x="107" y="13"/>
                    <a:pt x="107" y="17"/>
                  </a:cubicBezTo>
                  <a:cubicBezTo>
                    <a:pt x="107" y="17"/>
                    <a:pt x="107" y="18"/>
                    <a:pt x="106" y="18"/>
                  </a:cubicBezTo>
                  <a:cubicBezTo>
                    <a:pt x="110" y="18"/>
                    <a:pt x="112" y="21"/>
                    <a:pt x="112" y="24"/>
                  </a:cubicBezTo>
                  <a:cubicBezTo>
                    <a:pt x="112" y="28"/>
                    <a:pt x="109" y="31"/>
                    <a:pt x="105" y="31"/>
                  </a:cubicBez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78">
              <a:extLst>
                <a:ext uri="{FF2B5EF4-FFF2-40B4-BE49-F238E27FC236}">
                  <a16:creationId xmlns:a16="http://schemas.microsoft.com/office/drawing/2014/main" id="{EEBCCDE3-02C8-4B57-B958-BDBC8D56F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563" y="3995738"/>
              <a:ext cx="100013" cy="7938"/>
            </a:xfrm>
            <a:custGeom>
              <a:avLst/>
              <a:gdLst>
                <a:gd name="T0" fmla="*/ 0 w 103"/>
                <a:gd name="T1" fmla="*/ 0 h 8"/>
                <a:gd name="T2" fmla="*/ 1 w 103"/>
                <a:gd name="T3" fmla="*/ 7 h 8"/>
                <a:gd name="T4" fmla="*/ 19 w 103"/>
                <a:gd name="T5" fmla="*/ 7 h 8"/>
                <a:gd name="T6" fmla="*/ 24 w 103"/>
                <a:gd name="T7" fmla="*/ 7 h 8"/>
                <a:gd name="T8" fmla="*/ 24 w 103"/>
                <a:gd name="T9" fmla="*/ 7 h 8"/>
                <a:gd name="T10" fmla="*/ 101 w 103"/>
                <a:gd name="T11" fmla="*/ 8 h 8"/>
                <a:gd name="T12" fmla="*/ 103 w 103"/>
                <a:gd name="T13" fmla="*/ 3 h 8"/>
                <a:gd name="T14" fmla="*/ 103 w 103"/>
                <a:gd name="T15" fmla="*/ 0 h 8"/>
                <a:gd name="T16" fmla="*/ 0 w 10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8">
                  <a:moveTo>
                    <a:pt x="0" y="0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2" y="7"/>
                    <a:pt x="103" y="5"/>
                    <a:pt x="103" y="3"/>
                  </a:cubicBezTo>
                  <a:cubicBezTo>
                    <a:pt x="103" y="2"/>
                    <a:pt x="103" y="1"/>
                    <a:pt x="1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3C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79">
              <a:extLst>
                <a:ext uri="{FF2B5EF4-FFF2-40B4-BE49-F238E27FC236}">
                  <a16:creationId xmlns:a16="http://schemas.microsoft.com/office/drawing/2014/main" id="{624299BD-6070-4D41-B039-6A4C60FC9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2163" y="4067176"/>
              <a:ext cx="271463" cy="276225"/>
            </a:xfrm>
            <a:custGeom>
              <a:avLst/>
              <a:gdLst>
                <a:gd name="T0" fmla="*/ 271 w 280"/>
                <a:gd name="T1" fmla="*/ 13 h 285"/>
                <a:gd name="T2" fmla="*/ 247 w 280"/>
                <a:gd name="T3" fmla="*/ 3 h 285"/>
                <a:gd name="T4" fmla="*/ 173 w 280"/>
                <a:gd name="T5" fmla="*/ 2 h 285"/>
                <a:gd name="T6" fmla="*/ 24 w 280"/>
                <a:gd name="T7" fmla="*/ 0 h 285"/>
                <a:gd name="T8" fmla="*/ 2 w 280"/>
                <a:gd name="T9" fmla="*/ 0 h 285"/>
                <a:gd name="T10" fmla="*/ 12 w 280"/>
                <a:gd name="T11" fmla="*/ 66 h 285"/>
                <a:gd name="T12" fmla="*/ 82 w 280"/>
                <a:gd name="T13" fmla="*/ 67 h 285"/>
                <a:gd name="T14" fmla="*/ 83 w 280"/>
                <a:gd name="T15" fmla="*/ 67 h 285"/>
                <a:gd name="T16" fmla="*/ 212 w 280"/>
                <a:gd name="T17" fmla="*/ 68 h 285"/>
                <a:gd name="T18" fmla="*/ 199 w 280"/>
                <a:gd name="T19" fmla="*/ 251 h 285"/>
                <a:gd name="T20" fmla="*/ 251 w 280"/>
                <a:gd name="T21" fmla="*/ 285 h 285"/>
                <a:gd name="T22" fmla="*/ 280 w 280"/>
                <a:gd name="T23" fmla="*/ 38 h 285"/>
                <a:gd name="T24" fmla="*/ 271 w 280"/>
                <a:gd name="T25" fmla="*/ 1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285">
                  <a:moveTo>
                    <a:pt x="271" y="13"/>
                  </a:moveTo>
                  <a:cubicBezTo>
                    <a:pt x="265" y="6"/>
                    <a:pt x="256" y="3"/>
                    <a:pt x="247" y="3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9"/>
                    <a:pt x="0" y="45"/>
                    <a:pt x="12" y="66"/>
                  </a:cubicBezTo>
                  <a:cubicBezTo>
                    <a:pt x="39" y="66"/>
                    <a:pt x="80" y="67"/>
                    <a:pt x="82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251" y="285"/>
                    <a:pt x="251" y="285"/>
                    <a:pt x="251" y="285"/>
                  </a:cubicBezTo>
                  <a:cubicBezTo>
                    <a:pt x="280" y="38"/>
                    <a:pt x="280" y="38"/>
                    <a:pt x="280" y="38"/>
                  </a:cubicBezTo>
                  <a:cubicBezTo>
                    <a:pt x="280" y="29"/>
                    <a:pt x="277" y="20"/>
                    <a:pt x="271" y="13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80">
              <a:extLst>
                <a:ext uri="{FF2B5EF4-FFF2-40B4-BE49-F238E27FC236}">
                  <a16:creationId xmlns:a16="http://schemas.microsoft.com/office/drawing/2014/main" id="{D997748F-032E-40F0-A602-8D8298A7C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51" y="4302126"/>
              <a:ext cx="130175" cy="63500"/>
            </a:xfrm>
            <a:custGeom>
              <a:avLst/>
              <a:gdLst>
                <a:gd name="T0" fmla="*/ 122 w 133"/>
                <a:gd name="T1" fmla="*/ 31 h 65"/>
                <a:gd name="T2" fmla="*/ 57 w 133"/>
                <a:gd name="T3" fmla="*/ 0 h 65"/>
                <a:gd name="T4" fmla="*/ 57 w 133"/>
                <a:gd name="T5" fmla="*/ 0 h 65"/>
                <a:gd name="T6" fmla="*/ 54 w 133"/>
                <a:gd name="T7" fmla="*/ 0 h 65"/>
                <a:gd name="T8" fmla="*/ 47 w 133"/>
                <a:gd name="T9" fmla="*/ 5 h 65"/>
                <a:gd name="T10" fmla="*/ 47 w 133"/>
                <a:gd name="T11" fmla="*/ 5 h 65"/>
                <a:gd name="T12" fmla="*/ 24 w 133"/>
                <a:gd name="T13" fmla="*/ 22 h 65"/>
                <a:gd name="T14" fmla="*/ 1 w 133"/>
                <a:gd name="T15" fmla="*/ 8 h 65"/>
                <a:gd name="T16" fmla="*/ 1 w 133"/>
                <a:gd name="T17" fmla="*/ 54 h 65"/>
                <a:gd name="T18" fmla="*/ 10 w 133"/>
                <a:gd name="T19" fmla="*/ 63 h 65"/>
                <a:gd name="T20" fmla="*/ 124 w 133"/>
                <a:gd name="T21" fmla="*/ 64 h 65"/>
                <a:gd name="T22" fmla="*/ 131 w 133"/>
                <a:gd name="T23" fmla="*/ 57 h 65"/>
                <a:gd name="T24" fmla="*/ 131 w 133"/>
                <a:gd name="T25" fmla="*/ 42 h 65"/>
                <a:gd name="T26" fmla="*/ 122 w 133"/>
                <a:gd name="T27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65">
                  <a:moveTo>
                    <a:pt x="122" y="31"/>
                  </a:moveTo>
                  <a:cubicBezTo>
                    <a:pt x="112" y="25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0"/>
                    <a:pt x="54" y="0"/>
                  </a:cubicBezTo>
                  <a:cubicBezTo>
                    <a:pt x="51" y="0"/>
                    <a:pt x="48" y="2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6" y="11"/>
                    <a:pt x="39" y="22"/>
                    <a:pt x="24" y="2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63"/>
                    <a:pt x="10" y="63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31" y="65"/>
                    <a:pt x="131" y="57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3" y="36"/>
                    <a:pt x="122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81">
              <a:extLst>
                <a:ext uri="{FF2B5EF4-FFF2-40B4-BE49-F238E27FC236}">
                  <a16:creationId xmlns:a16="http://schemas.microsoft.com/office/drawing/2014/main" id="{C3401A4A-EB92-4946-A523-E4FBB519C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3849688"/>
              <a:ext cx="250825" cy="576263"/>
            </a:xfrm>
            <a:custGeom>
              <a:avLst/>
              <a:gdLst>
                <a:gd name="T0" fmla="*/ 14 w 259"/>
                <a:gd name="T1" fmla="*/ 584 h 597"/>
                <a:gd name="T2" fmla="*/ 94 w 259"/>
                <a:gd name="T3" fmla="*/ 331 h 597"/>
                <a:gd name="T4" fmla="*/ 62 w 259"/>
                <a:gd name="T5" fmla="*/ 330 h 597"/>
                <a:gd name="T6" fmla="*/ 60 w 259"/>
                <a:gd name="T7" fmla="*/ 330 h 597"/>
                <a:gd name="T8" fmla="*/ 34 w 259"/>
                <a:gd name="T9" fmla="*/ 307 h 597"/>
                <a:gd name="T10" fmla="*/ 1 w 259"/>
                <a:gd name="T11" fmla="*/ 32 h 597"/>
                <a:gd name="T12" fmla="*/ 24 w 259"/>
                <a:gd name="T13" fmla="*/ 2 h 597"/>
                <a:gd name="T14" fmla="*/ 54 w 259"/>
                <a:gd name="T15" fmla="*/ 25 h 597"/>
                <a:gd name="T16" fmla="*/ 84 w 259"/>
                <a:gd name="T17" fmla="*/ 278 h 597"/>
                <a:gd name="T18" fmla="*/ 232 w 259"/>
                <a:gd name="T19" fmla="*/ 279 h 597"/>
                <a:gd name="T20" fmla="*/ 259 w 259"/>
                <a:gd name="T21" fmla="*/ 306 h 597"/>
                <a:gd name="T22" fmla="*/ 232 w 259"/>
                <a:gd name="T23" fmla="*/ 332 h 597"/>
                <a:gd name="T24" fmla="*/ 177 w 259"/>
                <a:gd name="T25" fmla="*/ 332 h 597"/>
                <a:gd name="T26" fmla="*/ 253 w 259"/>
                <a:gd name="T27" fmla="*/ 589 h 597"/>
                <a:gd name="T28" fmla="*/ 248 w 259"/>
                <a:gd name="T29" fmla="*/ 597 h 597"/>
                <a:gd name="T30" fmla="*/ 246 w 259"/>
                <a:gd name="T31" fmla="*/ 597 h 597"/>
                <a:gd name="T32" fmla="*/ 240 w 259"/>
                <a:gd name="T33" fmla="*/ 593 h 597"/>
                <a:gd name="T34" fmla="*/ 163 w 259"/>
                <a:gd name="T35" fmla="*/ 332 h 597"/>
                <a:gd name="T36" fmla="*/ 108 w 259"/>
                <a:gd name="T37" fmla="*/ 331 h 597"/>
                <a:gd name="T38" fmla="*/ 27 w 259"/>
                <a:gd name="T39" fmla="*/ 588 h 597"/>
                <a:gd name="T40" fmla="*/ 20 w 259"/>
                <a:gd name="T41" fmla="*/ 592 h 597"/>
                <a:gd name="T42" fmla="*/ 18 w 259"/>
                <a:gd name="T43" fmla="*/ 592 h 597"/>
                <a:gd name="T44" fmla="*/ 14 w 259"/>
                <a:gd name="T45" fmla="*/ 584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9" h="597">
                  <a:moveTo>
                    <a:pt x="14" y="584"/>
                  </a:moveTo>
                  <a:cubicBezTo>
                    <a:pt x="94" y="331"/>
                    <a:pt x="94" y="331"/>
                    <a:pt x="94" y="331"/>
                  </a:cubicBezTo>
                  <a:cubicBezTo>
                    <a:pt x="94" y="331"/>
                    <a:pt x="62" y="330"/>
                    <a:pt x="62" y="330"/>
                  </a:cubicBezTo>
                  <a:cubicBezTo>
                    <a:pt x="62" y="330"/>
                    <a:pt x="61" y="330"/>
                    <a:pt x="60" y="330"/>
                  </a:cubicBezTo>
                  <a:cubicBezTo>
                    <a:pt x="47" y="330"/>
                    <a:pt x="36" y="320"/>
                    <a:pt x="34" y="30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17"/>
                    <a:pt x="10" y="4"/>
                    <a:pt x="24" y="2"/>
                  </a:cubicBezTo>
                  <a:cubicBezTo>
                    <a:pt x="39" y="0"/>
                    <a:pt x="52" y="11"/>
                    <a:pt x="54" y="25"/>
                  </a:cubicBezTo>
                  <a:cubicBezTo>
                    <a:pt x="84" y="278"/>
                    <a:pt x="84" y="278"/>
                    <a:pt x="84" y="27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47" y="279"/>
                    <a:pt x="259" y="291"/>
                    <a:pt x="259" y="306"/>
                  </a:cubicBezTo>
                  <a:cubicBezTo>
                    <a:pt x="259" y="321"/>
                    <a:pt x="247" y="333"/>
                    <a:pt x="232" y="332"/>
                  </a:cubicBezTo>
                  <a:cubicBezTo>
                    <a:pt x="177" y="332"/>
                    <a:pt x="177" y="332"/>
                    <a:pt x="177" y="332"/>
                  </a:cubicBezTo>
                  <a:cubicBezTo>
                    <a:pt x="253" y="589"/>
                    <a:pt x="253" y="589"/>
                    <a:pt x="253" y="589"/>
                  </a:cubicBezTo>
                  <a:cubicBezTo>
                    <a:pt x="254" y="592"/>
                    <a:pt x="252" y="596"/>
                    <a:pt x="248" y="597"/>
                  </a:cubicBezTo>
                  <a:cubicBezTo>
                    <a:pt x="248" y="597"/>
                    <a:pt x="247" y="597"/>
                    <a:pt x="246" y="597"/>
                  </a:cubicBezTo>
                  <a:cubicBezTo>
                    <a:pt x="244" y="597"/>
                    <a:pt x="241" y="596"/>
                    <a:pt x="240" y="593"/>
                  </a:cubicBezTo>
                  <a:cubicBezTo>
                    <a:pt x="163" y="332"/>
                    <a:pt x="163" y="332"/>
                    <a:pt x="163" y="332"/>
                  </a:cubicBezTo>
                  <a:cubicBezTo>
                    <a:pt x="108" y="331"/>
                    <a:pt x="108" y="331"/>
                    <a:pt x="108" y="331"/>
                  </a:cubicBezTo>
                  <a:cubicBezTo>
                    <a:pt x="27" y="588"/>
                    <a:pt x="27" y="588"/>
                    <a:pt x="27" y="588"/>
                  </a:cubicBezTo>
                  <a:cubicBezTo>
                    <a:pt x="26" y="591"/>
                    <a:pt x="23" y="592"/>
                    <a:pt x="20" y="592"/>
                  </a:cubicBezTo>
                  <a:cubicBezTo>
                    <a:pt x="20" y="592"/>
                    <a:pt x="19" y="592"/>
                    <a:pt x="18" y="592"/>
                  </a:cubicBezTo>
                  <a:cubicBezTo>
                    <a:pt x="15" y="591"/>
                    <a:pt x="13" y="587"/>
                    <a:pt x="14" y="584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82">
              <a:extLst>
                <a:ext uri="{FF2B5EF4-FFF2-40B4-BE49-F238E27FC236}">
                  <a16:creationId xmlns:a16="http://schemas.microsoft.com/office/drawing/2014/main" id="{4D80FEDE-6314-4086-ADCC-519436B15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3849688"/>
              <a:ext cx="250825" cy="576263"/>
            </a:xfrm>
            <a:custGeom>
              <a:avLst/>
              <a:gdLst>
                <a:gd name="T0" fmla="*/ 14 w 259"/>
                <a:gd name="T1" fmla="*/ 584 h 597"/>
                <a:gd name="T2" fmla="*/ 94 w 259"/>
                <a:gd name="T3" fmla="*/ 331 h 597"/>
                <a:gd name="T4" fmla="*/ 62 w 259"/>
                <a:gd name="T5" fmla="*/ 330 h 597"/>
                <a:gd name="T6" fmla="*/ 60 w 259"/>
                <a:gd name="T7" fmla="*/ 330 h 597"/>
                <a:gd name="T8" fmla="*/ 34 w 259"/>
                <a:gd name="T9" fmla="*/ 307 h 597"/>
                <a:gd name="T10" fmla="*/ 1 w 259"/>
                <a:gd name="T11" fmla="*/ 32 h 597"/>
                <a:gd name="T12" fmla="*/ 24 w 259"/>
                <a:gd name="T13" fmla="*/ 2 h 597"/>
                <a:gd name="T14" fmla="*/ 54 w 259"/>
                <a:gd name="T15" fmla="*/ 25 h 597"/>
                <a:gd name="T16" fmla="*/ 84 w 259"/>
                <a:gd name="T17" fmla="*/ 278 h 597"/>
                <a:gd name="T18" fmla="*/ 232 w 259"/>
                <a:gd name="T19" fmla="*/ 279 h 597"/>
                <a:gd name="T20" fmla="*/ 259 w 259"/>
                <a:gd name="T21" fmla="*/ 306 h 597"/>
                <a:gd name="T22" fmla="*/ 232 w 259"/>
                <a:gd name="T23" fmla="*/ 332 h 597"/>
                <a:gd name="T24" fmla="*/ 177 w 259"/>
                <a:gd name="T25" fmla="*/ 332 h 597"/>
                <a:gd name="T26" fmla="*/ 253 w 259"/>
                <a:gd name="T27" fmla="*/ 589 h 597"/>
                <a:gd name="T28" fmla="*/ 248 w 259"/>
                <a:gd name="T29" fmla="*/ 597 h 597"/>
                <a:gd name="T30" fmla="*/ 246 w 259"/>
                <a:gd name="T31" fmla="*/ 597 h 597"/>
                <a:gd name="T32" fmla="*/ 240 w 259"/>
                <a:gd name="T33" fmla="*/ 593 h 597"/>
                <a:gd name="T34" fmla="*/ 163 w 259"/>
                <a:gd name="T35" fmla="*/ 332 h 597"/>
                <a:gd name="T36" fmla="*/ 108 w 259"/>
                <a:gd name="T37" fmla="*/ 331 h 597"/>
                <a:gd name="T38" fmla="*/ 27 w 259"/>
                <a:gd name="T39" fmla="*/ 588 h 597"/>
                <a:gd name="T40" fmla="*/ 20 w 259"/>
                <a:gd name="T41" fmla="*/ 592 h 597"/>
                <a:gd name="T42" fmla="*/ 18 w 259"/>
                <a:gd name="T43" fmla="*/ 592 h 597"/>
                <a:gd name="T44" fmla="*/ 14 w 259"/>
                <a:gd name="T45" fmla="*/ 584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9" h="597">
                  <a:moveTo>
                    <a:pt x="14" y="584"/>
                  </a:moveTo>
                  <a:cubicBezTo>
                    <a:pt x="94" y="331"/>
                    <a:pt x="94" y="331"/>
                    <a:pt x="94" y="331"/>
                  </a:cubicBezTo>
                  <a:cubicBezTo>
                    <a:pt x="94" y="331"/>
                    <a:pt x="62" y="330"/>
                    <a:pt x="62" y="330"/>
                  </a:cubicBezTo>
                  <a:cubicBezTo>
                    <a:pt x="62" y="330"/>
                    <a:pt x="61" y="330"/>
                    <a:pt x="60" y="330"/>
                  </a:cubicBezTo>
                  <a:cubicBezTo>
                    <a:pt x="47" y="330"/>
                    <a:pt x="36" y="320"/>
                    <a:pt x="34" y="30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17"/>
                    <a:pt x="10" y="4"/>
                    <a:pt x="24" y="2"/>
                  </a:cubicBezTo>
                  <a:cubicBezTo>
                    <a:pt x="39" y="0"/>
                    <a:pt x="52" y="11"/>
                    <a:pt x="54" y="25"/>
                  </a:cubicBezTo>
                  <a:cubicBezTo>
                    <a:pt x="84" y="278"/>
                    <a:pt x="84" y="278"/>
                    <a:pt x="84" y="27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47" y="279"/>
                    <a:pt x="259" y="291"/>
                    <a:pt x="259" y="306"/>
                  </a:cubicBezTo>
                  <a:cubicBezTo>
                    <a:pt x="259" y="321"/>
                    <a:pt x="247" y="333"/>
                    <a:pt x="232" y="332"/>
                  </a:cubicBezTo>
                  <a:cubicBezTo>
                    <a:pt x="177" y="332"/>
                    <a:pt x="177" y="332"/>
                    <a:pt x="177" y="332"/>
                  </a:cubicBezTo>
                  <a:cubicBezTo>
                    <a:pt x="253" y="589"/>
                    <a:pt x="253" y="589"/>
                    <a:pt x="253" y="589"/>
                  </a:cubicBezTo>
                  <a:cubicBezTo>
                    <a:pt x="254" y="592"/>
                    <a:pt x="252" y="596"/>
                    <a:pt x="248" y="597"/>
                  </a:cubicBezTo>
                  <a:cubicBezTo>
                    <a:pt x="248" y="597"/>
                    <a:pt x="247" y="597"/>
                    <a:pt x="246" y="597"/>
                  </a:cubicBezTo>
                  <a:cubicBezTo>
                    <a:pt x="244" y="597"/>
                    <a:pt x="241" y="596"/>
                    <a:pt x="240" y="593"/>
                  </a:cubicBezTo>
                  <a:cubicBezTo>
                    <a:pt x="163" y="332"/>
                    <a:pt x="163" y="332"/>
                    <a:pt x="163" y="332"/>
                  </a:cubicBezTo>
                  <a:cubicBezTo>
                    <a:pt x="108" y="331"/>
                    <a:pt x="108" y="331"/>
                    <a:pt x="108" y="331"/>
                  </a:cubicBezTo>
                  <a:cubicBezTo>
                    <a:pt x="27" y="588"/>
                    <a:pt x="27" y="588"/>
                    <a:pt x="27" y="588"/>
                  </a:cubicBezTo>
                  <a:cubicBezTo>
                    <a:pt x="26" y="591"/>
                    <a:pt x="23" y="592"/>
                    <a:pt x="20" y="592"/>
                  </a:cubicBezTo>
                  <a:cubicBezTo>
                    <a:pt x="20" y="592"/>
                    <a:pt x="19" y="592"/>
                    <a:pt x="18" y="592"/>
                  </a:cubicBezTo>
                  <a:cubicBezTo>
                    <a:pt x="15" y="591"/>
                    <a:pt x="13" y="587"/>
                    <a:pt x="14" y="584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83">
              <a:extLst>
                <a:ext uri="{FF2B5EF4-FFF2-40B4-BE49-F238E27FC236}">
                  <a16:creationId xmlns:a16="http://schemas.microsoft.com/office/drawing/2014/main" id="{2D02FADD-494E-40FA-82B8-435C6DB11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6" y="3843338"/>
              <a:ext cx="142875" cy="168275"/>
            </a:xfrm>
            <a:custGeom>
              <a:avLst/>
              <a:gdLst>
                <a:gd name="T0" fmla="*/ 56 w 148"/>
                <a:gd name="T1" fmla="*/ 126 h 174"/>
                <a:gd name="T2" fmla="*/ 46 w 148"/>
                <a:gd name="T3" fmla="*/ 27 h 174"/>
                <a:gd name="T4" fmla="*/ 26 w 148"/>
                <a:gd name="T5" fmla="*/ 2 h 174"/>
                <a:gd name="T6" fmla="*/ 0 w 148"/>
                <a:gd name="T7" fmla="*/ 21 h 174"/>
                <a:gd name="T8" fmla="*/ 7 w 148"/>
                <a:gd name="T9" fmla="*/ 146 h 174"/>
                <a:gd name="T10" fmla="*/ 13 w 148"/>
                <a:gd name="T11" fmla="*/ 165 h 174"/>
                <a:gd name="T12" fmla="*/ 15 w 148"/>
                <a:gd name="T13" fmla="*/ 167 h 174"/>
                <a:gd name="T14" fmla="*/ 30 w 148"/>
                <a:gd name="T15" fmla="*/ 173 h 174"/>
                <a:gd name="T16" fmla="*/ 148 w 148"/>
                <a:gd name="T17" fmla="*/ 174 h 174"/>
                <a:gd name="T18" fmla="*/ 145 w 148"/>
                <a:gd name="T19" fmla="*/ 128 h 174"/>
                <a:gd name="T20" fmla="*/ 57 w 148"/>
                <a:gd name="T21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174">
                  <a:moveTo>
                    <a:pt x="56" y="126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7" y="15"/>
                    <a:pt x="39" y="3"/>
                    <a:pt x="26" y="2"/>
                  </a:cubicBezTo>
                  <a:cubicBezTo>
                    <a:pt x="14" y="0"/>
                    <a:pt x="2" y="9"/>
                    <a:pt x="0" y="21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6" y="153"/>
                    <a:pt x="8" y="160"/>
                    <a:pt x="13" y="165"/>
                  </a:cubicBezTo>
                  <a:cubicBezTo>
                    <a:pt x="13" y="166"/>
                    <a:pt x="14" y="167"/>
                    <a:pt x="15" y="167"/>
                  </a:cubicBezTo>
                  <a:cubicBezTo>
                    <a:pt x="19" y="171"/>
                    <a:pt x="25" y="173"/>
                    <a:pt x="30" y="173"/>
                  </a:cubicBezTo>
                  <a:cubicBezTo>
                    <a:pt x="30" y="173"/>
                    <a:pt x="147" y="174"/>
                    <a:pt x="148" y="174"/>
                  </a:cubicBezTo>
                  <a:cubicBezTo>
                    <a:pt x="145" y="128"/>
                    <a:pt x="145" y="128"/>
                    <a:pt x="145" y="128"/>
                  </a:cubicBezTo>
                  <a:cubicBezTo>
                    <a:pt x="57" y="127"/>
                    <a:pt x="57" y="127"/>
                    <a:pt x="57" y="127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12A957C1-6A6D-4061-9F52-8E630073DA77}"/>
              </a:ext>
            </a:extLst>
          </p:cNvPr>
          <p:cNvGrpSpPr/>
          <p:nvPr/>
        </p:nvGrpSpPr>
        <p:grpSpPr>
          <a:xfrm>
            <a:off x="6624440" y="4088437"/>
            <a:ext cx="1703457" cy="2566551"/>
            <a:chOff x="5856721" y="2896798"/>
            <a:chExt cx="1703457" cy="2566551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1F8A3AA5-D5CE-4684-9168-3327A68E539F}"/>
                </a:ext>
              </a:extLst>
            </p:cNvPr>
            <p:cNvGrpSpPr/>
            <p:nvPr/>
          </p:nvGrpSpPr>
          <p:grpSpPr>
            <a:xfrm>
              <a:off x="5856721" y="2896798"/>
              <a:ext cx="1526013" cy="2566551"/>
              <a:chOff x="5505152" y="2926620"/>
              <a:chExt cx="1526013" cy="2566551"/>
            </a:xfrm>
          </p:grpSpPr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1C63B1E9-C400-4D36-BC80-00F1A91BE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36" y="3344019"/>
                <a:ext cx="256989" cy="475316"/>
              </a:xfrm>
              <a:custGeom>
                <a:avLst/>
                <a:gdLst>
                  <a:gd name="T0" fmla="*/ 103 w 103"/>
                  <a:gd name="T1" fmla="*/ 4 h 192"/>
                  <a:gd name="T2" fmla="*/ 17 w 103"/>
                  <a:gd name="T3" fmla="*/ 0 h 192"/>
                  <a:gd name="T4" fmla="*/ 7 w 103"/>
                  <a:gd name="T5" fmla="*/ 82 h 192"/>
                  <a:gd name="T6" fmla="*/ 35 w 103"/>
                  <a:gd name="T7" fmla="*/ 188 h 192"/>
                  <a:gd name="T8" fmla="*/ 86 w 103"/>
                  <a:gd name="T9" fmla="*/ 91 h 192"/>
                  <a:gd name="T10" fmla="*/ 103 w 103"/>
                  <a:gd name="T11" fmla="*/ 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192">
                    <a:moveTo>
                      <a:pt x="103" y="4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7" y="82"/>
                      <a:pt x="0" y="184"/>
                      <a:pt x="35" y="188"/>
                    </a:cubicBezTo>
                    <a:cubicBezTo>
                      <a:pt x="70" y="192"/>
                      <a:pt x="86" y="91"/>
                      <a:pt x="86" y="91"/>
                    </a:cubicBezTo>
                    <a:lnTo>
                      <a:pt x="103" y="4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1427FDD4-A0A3-49B9-8CC1-9FFCCAEA3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8963" y="3330373"/>
                <a:ext cx="191036" cy="172842"/>
              </a:xfrm>
              <a:custGeom>
                <a:avLst/>
                <a:gdLst>
                  <a:gd name="T0" fmla="*/ 9 w 77"/>
                  <a:gd name="T1" fmla="*/ 0 h 70"/>
                  <a:gd name="T2" fmla="*/ 64 w 77"/>
                  <a:gd name="T3" fmla="*/ 70 h 70"/>
                  <a:gd name="T4" fmla="*/ 77 w 77"/>
                  <a:gd name="T5" fmla="*/ 18 h 70"/>
                  <a:gd name="T6" fmla="*/ 9 w 77"/>
                  <a:gd name="T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70">
                    <a:moveTo>
                      <a:pt x="9" y="0"/>
                    </a:moveTo>
                    <a:cubicBezTo>
                      <a:pt x="0" y="42"/>
                      <a:pt x="13" y="66"/>
                      <a:pt x="64" y="70"/>
                    </a:cubicBezTo>
                    <a:cubicBezTo>
                      <a:pt x="77" y="18"/>
                      <a:pt x="77" y="18"/>
                      <a:pt x="77" y="18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4D2F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3B13DB19-69E9-48CB-9DD0-E3DB7DFEF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706" y="3116595"/>
                <a:ext cx="316120" cy="334313"/>
              </a:xfrm>
              <a:custGeom>
                <a:avLst/>
                <a:gdLst>
                  <a:gd name="T0" fmla="*/ 105 w 127"/>
                  <a:gd name="T1" fmla="*/ 55 h 135"/>
                  <a:gd name="T2" fmla="*/ 116 w 127"/>
                  <a:gd name="T3" fmla="*/ 39 h 135"/>
                  <a:gd name="T4" fmla="*/ 89 w 127"/>
                  <a:gd name="T5" fmla="*/ 6 h 135"/>
                  <a:gd name="T6" fmla="*/ 86 w 127"/>
                  <a:gd name="T7" fmla="*/ 0 h 135"/>
                  <a:gd name="T8" fmla="*/ 86 w 127"/>
                  <a:gd name="T9" fmla="*/ 0 h 135"/>
                  <a:gd name="T10" fmla="*/ 48 w 127"/>
                  <a:gd name="T11" fmla="*/ 2 h 135"/>
                  <a:gd name="T12" fmla="*/ 37 w 127"/>
                  <a:gd name="T13" fmla="*/ 30 h 135"/>
                  <a:gd name="T14" fmla="*/ 41 w 127"/>
                  <a:gd name="T15" fmla="*/ 44 h 135"/>
                  <a:gd name="T16" fmla="*/ 31 w 127"/>
                  <a:gd name="T17" fmla="*/ 46 h 135"/>
                  <a:gd name="T18" fmla="*/ 10 w 127"/>
                  <a:gd name="T19" fmla="*/ 36 h 135"/>
                  <a:gd name="T20" fmla="*/ 10 w 127"/>
                  <a:gd name="T21" fmla="*/ 73 h 135"/>
                  <a:gd name="T22" fmla="*/ 13 w 127"/>
                  <a:gd name="T23" fmla="*/ 80 h 135"/>
                  <a:gd name="T24" fmla="*/ 0 w 127"/>
                  <a:gd name="T25" fmla="*/ 120 h 135"/>
                  <a:gd name="T26" fmla="*/ 0 w 127"/>
                  <a:gd name="T27" fmla="*/ 120 h 135"/>
                  <a:gd name="T28" fmla="*/ 0 w 127"/>
                  <a:gd name="T29" fmla="*/ 119 h 135"/>
                  <a:gd name="T30" fmla="*/ 1 w 127"/>
                  <a:gd name="T31" fmla="*/ 119 h 135"/>
                  <a:gd name="T32" fmla="*/ 1 w 127"/>
                  <a:gd name="T33" fmla="*/ 119 h 135"/>
                  <a:gd name="T34" fmla="*/ 90 w 127"/>
                  <a:gd name="T35" fmla="*/ 123 h 135"/>
                  <a:gd name="T36" fmla="*/ 108 w 127"/>
                  <a:gd name="T37" fmla="*/ 112 h 135"/>
                  <a:gd name="T38" fmla="*/ 105 w 127"/>
                  <a:gd name="T39" fmla="*/ 5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7" h="135">
                    <a:moveTo>
                      <a:pt x="105" y="55"/>
                    </a:moveTo>
                    <a:cubicBezTo>
                      <a:pt x="127" y="48"/>
                      <a:pt x="118" y="41"/>
                      <a:pt x="116" y="39"/>
                    </a:cubicBezTo>
                    <a:cubicBezTo>
                      <a:pt x="114" y="37"/>
                      <a:pt x="90" y="13"/>
                      <a:pt x="89" y="6"/>
                    </a:cubicBezTo>
                    <a:cubicBezTo>
                      <a:pt x="88" y="4"/>
                      <a:pt x="87" y="2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71" y="7"/>
                      <a:pt x="58" y="6"/>
                      <a:pt x="48" y="2"/>
                    </a:cubicBezTo>
                    <a:cubicBezTo>
                      <a:pt x="41" y="12"/>
                      <a:pt x="38" y="23"/>
                      <a:pt x="37" y="30"/>
                    </a:cubicBezTo>
                    <a:cubicBezTo>
                      <a:pt x="39" y="36"/>
                      <a:pt x="40" y="42"/>
                      <a:pt x="41" y="44"/>
                    </a:cubicBezTo>
                    <a:cubicBezTo>
                      <a:pt x="41" y="51"/>
                      <a:pt x="31" y="46"/>
                      <a:pt x="31" y="46"/>
                    </a:cubicBezTo>
                    <a:cubicBezTo>
                      <a:pt x="31" y="46"/>
                      <a:pt x="20" y="38"/>
                      <a:pt x="10" y="36"/>
                    </a:cubicBezTo>
                    <a:cubicBezTo>
                      <a:pt x="3" y="43"/>
                      <a:pt x="8" y="65"/>
                      <a:pt x="10" y="73"/>
                    </a:cubicBezTo>
                    <a:cubicBezTo>
                      <a:pt x="13" y="77"/>
                      <a:pt x="13" y="80"/>
                      <a:pt x="13" y="80"/>
                    </a:cubicBezTo>
                    <a:cubicBezTo>
                      <a:pt x="13" y="80"/>
                      <a:pt x="20" y="112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0" y="119"/>
                      <a:pt x="0" y="119"/>
                    </a:cubicBezTo>
                    <a:cubicBezTo>
                      <a:pt x="0" y="120"/>
                      <a:pt x="0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33" y="135"/>
                      <a:pt x="72" y="126"/>
                      <a:pt x="90" y="123"/>
                    </a:cubicBezTo>
                    <a:cubicBezTo>
                      <a:pt x="109" y="121"/>
                      <a:pt x="108" y="112"/>
                      <a:pt x="108" y="112"/>
                    </a:cubicBezTo>
                    <a:cubicBezTo>
                      <a:pt x="106" y="100"/>
                      <a:pt x="100" y="61"/>
                      <a:pt x="105" y="55"/>
                    </a:cubicBez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0ED9F0F6-BE70-433B-87A6-597328C2A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1305" y="3139338"/>
                <a:ext cx="4548" cy="4548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2"/>
                    </a:cubicBezTo>
                    <a:close/>
                  </a:path>
                </a:pathLst>
              </a:custGeom>
              <a:solidFill>
                <a:srgbClr val="F7D7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D5E18E1-82A2-407D-ACAF-B56AF10E4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9933" y="3089304"/>
                <a:ext cx="52308" cy="102341"/>
              </a:xfrm>
              <a:custGeom>
                <a:avLst/>
                <a:gdLst>
                  <a:gd name="T0" fmla="*/ 0 w 21"/>
                  <a:gd name="T1" fmla="*/ 0 h 41"/>
                  <a:gd name="T2" fmla="*/ 5 w 21"/>
                  <a:gd name="T3" fmla="*/ 20 h 41"/>
                  <a:gd name="T4" fmla="*/ 6 w 21"/>
                  <a:gd name="T5" fmla="*/ 22 h 41"/>
                  <a:gd name="T6" fmla="*/ 10 w 21"/>
                  <a:gd name="T7" fmla="*/ 41 h 41"/>
                  <a:gd name="T8" fmla="*/ 21 w 21"/>
                  <a:gd name="T9" fmla="*/ 13 h 41"/>
                  <a:gd name="T10" fmla="*/ 1 w 21"/>
                  <a:gd name="T11" fmla="*/ 0 h 41"/>
                  <a:gd name="T12" fmla="*/ 0 w 21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1">
                    <a:moveTo>
                      <a:pt x="0" y="0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6"/>
                      <a:pt x="8" y="34"/>
                      <a:pt x="10" y="41"/>
                    </a:cubicBezTo>
                    <a:cubicBezTo>
                      <a:pt x="11" y="34"/>
                      <a:pt x="14" y="23"/>
                      <a:pt x="21" y="13"/>
                    </a:cubicBezTo>
                    <a:cubicBezTo>
                      <a:pt x="9" y="9"/>
                      <a:pt x="2" y="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D2F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EE00F49F-3F58-43F4-B2AA-E7C4D38E5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7157" y="3203016"/>
                <a:ext cx="29566" cy="93244"/>
              </a:xfrm>
              <a:custGeom>
                <a:avLst/>
                <a:gdLst>
                  <a:gd name="T0" fmla="*/ 12 w 12"/>
                  <a:gd name="T1" fmla="*/ 1 h 38"/>
                  <a:gd name="T2" fmla="*/ 2 w 12"/>
                  <a:gd name="T3" fmla="*/ 5 h 38"/>
                  <a:gd name="T4" fmla="*/ 6 w 12"/>
                  <a:gd name="T5" fmla="*/ 27 h 38"/>
                  <a:gd name="T6" fmla="*/ 12 w 12"/>
                  <a:gd name="T7" fmla="*/ 38 h 38"/>
                  <a:gd name="T8" fmla="*/ 12 w 12"/>
                  <a:gd name="T9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8">
                    <a:moveTo>
                      <a:pt x="12" y="1"/>
                    </a:moveTo>
                    <a:cubicBezTo>
                      <a:pt x="7" y="0"/>
                      <a:pt x="3" y="1"/>
                      <a:pt x="2" y="5"/>
                    </a:cubicBezTo>
                    <a:cubicBezTo>
                      <a:pt x="0" y="11"/>
                      <a:pt x="2" y="19"/>
                      <a:pt x="6" y="27"/>
                    </a:cubicBezTo>
                    <a:cubicBezTo>
                      <a:pt x="8" y="31"/>
                      <a:pt x="10" y="35"/>
                      <a:pt x="12" y="38"/>
                    </a:cubicBezTo>
                    <a:cubicBezTo>
                      <a:pt x="10" y="30"/>
                      <a:pt x="5" y="8"/>
                      <a:pt x="12" y="1"/>
                    </a:cubicBezTo>
                    <a:close/>
                  </a:path>
                </a:pathLst>
              </a:custGeom>
              <a:solidFill>
                <a:srgbClr val="4D2F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5EE27876-8F84-4966-818D-8BD84951C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943" y="2926620"/>
                <a:ext cx="478509" cy="487900"/>
              </a:xfrm>
              <a:custGeom>
                <a:avLst/>
                <a:gdLst>
                  <a:gd name="T0" fmla="*/ 162 w 246"/>
                  <a:gd name="T1" fmla="*/ 160 h 200"/>
                  <a:gd name="T2" fmla="*/ 150 w 246"/>
                  <a:gd name="T3" fmla="*/ 200 h 200"/>
                  <a:gd name="T4" fmla="*/ 150 w 246"/>
                  <a:gd name="T5" fmla="*/ 200 h 200"/>
                  <a:gd name="T6" fmla="*/ 149 w 246"/>
                  <a:gd name="T7" fmla="*/ 200 h 200"/>
                  <a:gd name="T8" fmla="*/ 80 w 246"/>
                  <a:gd name="T9" fmla="*/ 169 h 200"/>
                  <a:gd name="T10" fmla="*/ 71 w 246"/>
                  <a:gd name="T11" fmla="*/ 171 h 200"/>
                  <a:gd name="T12" fmla="*/ 5 w 246"/>
                  <a:gd name="T13" fmla="*/ 123 h 200"/>
                  <a:gd name="T14" fmla="*/ 53 w 246"/>
                  <a:gd name="T15" fmla="*/ 58 h 200"/>
                  <a:gd name="T16" fmla="*/ 64 w 246"/>
                  <a:gd name="T17" fmla="*/ 57 h 200"/>
                  <a:gd name="T18" fmla="*/ 87 w 246"/>
                  <a:gd name="T19" fmla="*/ 28 h 200"/>
                  <a:gd name="T20" fmla="*/ 124 w 246"/>
                  <a:gd name="T21" fmla="*/ 7 h 200"/>
                  <a:gd name="T22" fmla="*/ 195 w 246"/>
                  <a:gd name="T23" fmla="*/ 13 h 200"/>
                  <a:gd name="T24" fmla="*/ 242 w 246"/>
                  <a:gd name="T25" fmla="*/ 42 h 200"/>
                  <a:gd name="T26" fmla="*/ 235 w 246"/>
                  <a:gd name="T27" fmla="*/ 80 h 200"/>
                  <a:gd name="T28" fmla="*/ 235 w 246"/>
                  <a:gd name="T29" fmla="*/ 80 h 200"/>
                  <a:gd name="T30" fmla="*/ 197 w 246"/>
                  <a:gd name="T31" fmla="*/ 82 h 200"/>
                  <a:gd name="T32" fmla="*/ 177 w 246"/>
                  <a:gd name="T33" fmla="*/ 69 h 200"/>
                  <a:gd name="T34" fmla="*/ 176 w 246"/>
                  <a:gd name="T35" fmla="*/ 69 h 200"/>
                  <a:gd name="T36" fmla="*/ 190 w 246"/>
                  <a:gd name="T37" fmla="*/ 124 h 200"/>
                  <a:gd name="T38" fmla="*/ 180 w 246"/>
                  <a:gd name="T39" fmla="*/ 126 h 200"/>
                  <a:gd name="T40" fmla="*/ 159 w 246"/>
                  <a:gd name="T41" fmla="*/ 116 h 200"/>
                  <a:gd name="T42" fmla="*/ 149 w 246"/>
                  <a:gd name="T43" fmla="*/ 120 h 200"/>
                  <a:gd name="T44" fmla="*/ 153 w 246"/>
                  <a:gd name="T45" fmla="*/ 142 h 200"/>
                  <a:gd name="T46" fmla="*/ 159 w 246"/>
                  <a:gd name="T47" fmla="*/ 153 h 200"/>
                  <a:gd name="T48" fmla="*/ 162 w 246"/>
                  <a:gd name="T49" fmla="*/ 160 h 200"/>
                  <a:gd name="connsiteX0" fmla="*/ 4941 w 8264"/>
                  <a:gd name="connsiteY0" fmla="*/ 7841 h 9841"/>
                  <a:gd name="connsiteX1" fmla="*/ 4454 w 8264"/>
                  <a:gd name="connsiteY1" fmla="*/ 9841 h 9841"/>
                  <a:gd name="connsiteX2" fmla="*/ 4454 w 8264"/>
                  <a:gd name="connsiteY2" fmla="*/ 9841 h 9841"/>
                  <a:gd name="connsiteX3" fmla="*/ 4413 w 8264"/>
                  <a:gd name="connsiteY3" fmla="*/ 9841 h 9841"/>
                  <a:gd name="connsiteX4" fmla="*/ 1608 w 8264"/>
                  <a:gd name="connsiteY4" fmla="*/ 8291 h 9841"/>
                  <a:gd name="connsiteX5" fmla="*/ 1242 w 8264"/>
                  <a:gd name="connsiteY5" fmla="*/ 8391 h 9841"/>
                  <a:gd name="connsiteX6" fmla="*/ 903 w 8264"/>
                  <a:gd name="connsiteY6" fmla="*/ 5308 h 9841"/>
                  <a:gd name="connsiteX7" fmla="*/ 510 w 8264"/>
                  <a:gd name="connsiteY7" fmla="*/ 2741 h 9841"/>
                  <a:gd name="connsiteX8" fmla="*/ 958 w 8264"/>
                  <a:gd name="connsiteY8" fmla="*/ 2691 h 9841"/>
                  <a:gd name="connsiteX9" fmla="*/ 1893 w 8264"/>
                  <a:gd name="connsiteY9" fmla="*/ 1241 h 9841"/>
                  <a:gd name="connsiteX10" fmla="*/ 3397 w 8264"/>
                  <a:gd name="connsiteY10" fmla="*/ 191 h 9841"/>
                  <a:gd name="connsiteX11" fmla="*/ 6283 w 8264"/>
                  <a:gd name="connsiteY11" fmla="*/ 491 h 9841"/>
                  <a:gd name="connsiteX12" fmla="*/ 8193 w 8264"/>
                  <a:gd name="connsiteY12" fmla="*/ 1941 h 9841"/>
                  <a:gd name="connsiteX13" fmla="*/ 7909 w 8264"/>
                  <a:gd name="connsiteY13" fmla="*/ 3841 h 9841"/>
                  <a:gd name="connsiteX14" fmla="*/ 7909 w 8264"/>
                  <a:gd name="connsiteY14" fmla="*/ 3841 h 9841"/>
                  <a:gd name="connsiteX15" fmla="*/ 6364 w 8264"/>
                  <a:gd name="connsiteY15" fmla="*/ 3941 h 9841"/>
                  <a:gd name="connsiteX16" fmla="*/ 5551 w 8264"/>
                  <a:gd name="connsiteY16" fmla="*/ 3291 h 9841"/>
                  <a:gd name="connsiteX17" fmla="*/ 5510 w 8264"/>
                  <a:gd name="connsiteY17" fmla="*/ 3291 h 9841"/>
                  <a:gd name="connsiteX18" fmla="*/ 6080 w 8264"/>
                  <a:gd name="connsiteY18" fmla="*/ 6041 h 9841"/>
                  <a:gd name="connsiteX19" fmla="*/ 5673 w 8264"/>
                  <a:gd name="connsiteY19" fmla="*/ 6141 h 9841"/>
                  <a:gd name="connsiteX20" fmla="*/ 4819 w 8264"/>
                  <a:gd name="connsiteY20" fmla="*/ 5641 h 9841"/>
                  <a:gd name="connsiteX21" fmla="*/ 4413 w 8264"/>
                  <a:gd name="connsiteY21" fmla="*/ 5841 h 9841"/>
                  <a:gd name="connsiteX22" fmla="*/ 4576 w 8264"/>
                  <a:gd name="connsiteY22" fmla="*/ 6941 h 9841"/>
                  <a:gd name="connsiteX23" fmla="*/ 4819 w 8264"/>
                  <a:gd name="connsiteY23" fmla="*/ 7491 h 9841"/>
                  <a:gd name="connsiteX24" fmla="*/ 4941 w 8264"/>
                  <a:gd name="connsiteY24" fmla="*/ 7841 h 9841"/>
                  <a:gd name="connsiteX0" fmla="*/ 5311 w 9333"/>
                  <a:gd name="connsiteY0" fmla="*/ 7968 h 10000"/>
                  <a:gd name="connsiteX1" fmla="*/ 4722 w 9333"/>
                  <a:gd name="connsiteY1" fmla="*/ 10000 h 10000"/>
                  <a:gd name="connsiteX2" fmla="*/ 4722 w 9333"/>
                  <a:gd name="connsiteY2" fmla="*/ 10000 h 10000"/>
                  <a:gd name="connsiteX3" fmla="*/ 4672 w 9333"/>
                  <a:gd name="connsiteY3" fmla="*/ 10000 h 10000"/>
                  <a:gd name="connsiteX4" fmla="*/ 1278 w 9333"/>
                  <a:gd name="connsiteY4" fmla="*/ 8425 h 10000"/>
                  <a:gd name="connsiteX5" fmla="*/ 835 w 9333"/>
                  <a:gd name="connsiteY5" fmla="*/ 8527 h 10000"/>
                  <a:gd name="connsiteX6" fmla="*/ 425 w 9333"/>
                  <a:gd name="connsiteY6" fmla="*/ 5394 h 10000"/>
                  <a:gd name="connsiteX7" fmla="*/ 1050 w 9333"/>
                  <a:gd name="connsiteY7" fmla="*/ 2264 h 10000"/>
                  <a:gd name="connsiteX8" fmla="*/ 491 w 9333"/>
                  <a:gd name="connsiteY8" fmla="*/ 2734 h 10000"/>
                  <a:gd name="connsiteX9" fmla="*/ 1623 w 9333"/>
                  <a:gd name="connsiteY9" fmla="*/ 1261 h 10000"/>
                  <a:gd name="connsiteX10" fmla="*/ 3443 w 9333"/>
                  <a:gd name="connsiteY10" fmla="*/ 194 h 10000"/>
                  <a:gd name="connsiteX11" fmla="*/ 6935 w 9333"/>
                  <a:gd name="connsiteY11" fmla="*/ 499 h 10000"/>
                  <a:gd name="connsiteX12" fmla="*/ 9246 w 9333"/>
                  <a:gd name="connsiteY12" fmla="*/ 1972 h 10000"/>
                  <a:gd name="connsiteX13" fmla="*/ 8902 w 9333"/>
                  <a:gd name="connsiteY13" fmla="*/ 3903 h 10000"/>
                  <a:gd name="connsiteX14" fmla="*/ 8902 w 9333"/>
                  <a:gd name="connsiteY14" fmla="*/ 3903 h 10000"/>
                  <a:gd name="connsiteX15" fmla="*/ 7033 w 9333"/>
                  <a:gd name="connsiteY15" fmla="*/ 4005 h 10000"/>
                  <a:gd name="connsiteX16" fmla="*/ 6049 w 9333"/>
                  <a:gd name="connsiteY16" fmla="*/ 3344 h 10000"/>
                  <a:gd name="connsiteX17" fmla="*/ 5999 w 9333"/>
                  <a:gd name="connsiteY17" fmla="*/ 3344 h 10000"/>
                  <a:gd name="connsiteX18" fmla="*/ 6689 w 9333"/>
                  <a:gd name="connsiteY18" fmla="*/ 6139 h 10000"/>
                  <a:gd name="connsiteX19" fmla="*/ 6197 w 9333"/>
                  <a:gd name="connsiteY19" fmla="*/ 6240 h 10000"/>
                  <a:gd name="connsiteX20" fmla="*/ 5163 w 9333"/>
                  <a:gd name="connsiteY20" fmla="*/ 5732 h 10000"/>
                  <a:gd name="connsiteX21" fmla="*/ 4672 w 9333"/>
                  <a:gd name="connsiteY21" fmla="*/ 5935 h 10000"/>
                  <a:gd name="connsiteX22" fmla="*/ 4869 w 9333"/>
                  <a:gd name="connsiteY22" fmla="*/ 7053 h 10000"/>
                  <a:gd name="connsiteX23" fmla="*/ 5163 w 9333"/>
                  <a:gd name="connsiteY23" fmla="*/ 7612 h 10000"/>
                  <a:gd name="connsiteX24" fmla="*/ 5311 w 9333"/>
                  <a:gd name="connsiteY24" fmla="*/ 7968 h 10000"/>
                  <a:gd name="connsiteX0" fmla="*/ 5776 w 10085"/>
                  <a:gd name="connsiteY0" fmla="*/ 7968 h 10000"/>
                  <a:gd name="connsiteX1" fmla="*/ 5144 w 10085"/>
                  <a:gd name="connsiteY1" fmla="*/ 10000 h 10000"/>
                  <a:gd name="connsiteX2" fmla="*/ 5144 w 10085"/>
                  <a:gd name="connsiteY2" fmla="*/ 10000 h 10000"/>
                  <a:gd name="connsiteX3" fmla="*/ 5091 w 10085"/>
                  <a:gd name="connsiteY3" fmla="*/ 10000 h 10000"/>
                  <a:gd name="connsiteX4" fmla="*/ 1454 w 10085"/>
                  <a:gd name="connsiteY4" fmla="*/ 8425 h 10000"/>
                  <a:gd name="connsiteX5" fmla="*/ 980 w 10085"/>
                  <a:gd name="connsiteY5" fmla="*/ 8527 h 10000"/>
                  <a:gd name="connsiteX6" fmla="*/ 325 w 10085"/>
                  <a:gd name="connsiteY6" fmla="*/ 5082 h 10000"/>
                  <a:gd name="connsiteX7" fmla="*/ 1210 w 10085"/>
                  <a:gd name="connsiteY7" fmla="*/ 2264 h 10000"/>
                  <a:gd name="connsiteX8" fmla="*/ 611 w 10085"/>
                  <a:gd name="connsiteY8" fmla="*/ 2734 h 10000"/>
                  <a:gd name="connsiteX9" fmla="*/ 1824 w 10085"/>
                  <a:gd name="connsiteY9" fmla="*/ 1261 h 10000"/>
                  <a:gd name="connsiteX10" fmla="*/ 3774 w 10085"/>
                  <a:gd name="connsiteY10" fmla="*/ 194 h 10000"/>
                  <a:gd name="connsiteX11" fmla="*/ 7516 w 10085"/>
                  <a:gd name="connsiteY11" fmla="*/ 499 h 10000"/>
                  <a:gd name="connsiteX12" fmla="*/ 9992 w 10085"/>
                  <a:gd name="connsiteY12" fmla="*/ 1972 h 10000"/>
                  <a:gd name="connsiteX13" fmla="*/ 9623 w 10085"/>
                  <a:gd name="connsiteY13" fmla="*/ 3903 h 10000"/>
                  <a:gd name="connsiteX14" fmla="*/ 9623 w 10085"/>
                  <a:gd name="connsiteY14" fmla="*/ 3903 h 10000"/>
                  <a:gd name="connsiteX15" fmla="*/ 7621 w 10085"/>
                  <a:gd name="connsiteY15" fmla="*/ 4005 h 10000"/>
                  <a:gd name="connsiteX16" fmla="*/ 6566 w 10085"/>
                  <a:gd name="connsiteY16" fmla="*/ 3344 h 10000"/>
                  <a:gd name="connsiteX17" fmla="*/ 6513 w 10085"/>
                  <a:gd name="connsiteY17" fmla="*/ 3344 h 10000"/>
                  <a:gd name="connsiteX18" fmla="*/ 7252 w 10085"/>
                  <a:gd name="connsiteY18" fmla="*/ 6139 h 10000"/>
                  <a:gd name="connsiteX19" fmla="*/ 6725 w 10085"/>
                  <a:gd name="connsiteY19" fmla="*/ 6240 h 10000"/>
                  <a:gd name="connsiteX20" fmla="*/ 5617 w 10085"/>
                  <a:gd name="connsiteY20" fmla="*/ 5732 h 10000"/>
                  <a:gd name="connsiteX21" fmla="*/ 5091 w 10085"/>
                  <a:gd name="connsiteY21" fmla="*/ 5935 h 10000"/>
                  <a:gd name="connsiteX22" fmla="*/ 5302 w 10085"/>
                  <a:gd name="connsiteY22" fmla="*/ 7053 h 10000"/>
                  <a:gd name="connsiteX23" fmla="*/ 5617 w 10085"/>
                  <a:gd name="connsiteY23" fmla="*/ 7612 h 10000"/>
                  <a:gd name="connsiteX24" fmla="*/ 5776 w 10085"/>
                  <a:gd name="connsiteY24" fmla="*/ 7968 h 10000"/>
                  <a:gd name="connsiteX0" fmla="*/ 5664 w 9973"/>
                  <a:gd name="connsiteY0" fmla="*/ 7968 h 10000"/>
                  <a:gd name="connsiteX1" fmla="*/ 5032 w 9973"/>
                  <a:gd name="connsiteY1" fmla="*/ 10000 h 10000"/>
                  <a:gd name="connsiteX2" fmla="*/ 5032 w 9973"/>
                  <a:gd name="connsiteY2" fmla="*/ 10000 h 10000"/>
                  <a:gd name="connsiteX3" fmla="*/ 4979 w 9973"/>
                  <a:gd name="connsiteY3" fmla="*/ 10000 h 10000"/>
                  <a:gd name="connsiteX4" fmla="*/ 1342 w 9973"/>
                  <a:gd name="connsiteY4" fmla="*/ 8425 h 10000"/>
                  <a:gd name="connsiteX5" fmla="*/ 1726 w 9973"/>
                  <a:gd name="connsiteY5" fmla="*/ 7902 h 10000"/>
                  <a:gd name="connsiteX6" fmla="*/ 213 w 9973"/>
                  <a:gd name="connsiteY6" fmla="*/ 5082 h 10000"/>
                  <a:gd name="connsiteX7" fmla="*/ 1098 w 9973"/>
                  <a:gd name="connsiteY7" fmla="*/ 2264 h 10000"/>
                  <a:gd name="connsiteX8" fmla="*/ 499 w 9973"/>
                  <a:gd name="connsiteY8" fmla="*/ 2734 h 10000"/>
                  <a:gd name="connsiteX9" fmla="*/ 1712 w 9973"/>
                  <a:gd name="connsiteY9" fmla="*/ 1261 h 10000"/>
                  <a:gd name="connsiteX10" fmla="*/ 3662 w 9973"/>
                  <a:gd name="connsiteY10" fmla="*/ 194 h 10000"/>
                  <a:gd name="connsiteX11" fmla="*/ 7404 w 9973"/>
                  <a:gd name="connsiteY11" fmla="*/ 499 h 10000"/>
                  <a:gd name="connsiteX12" fmla="*/ 9880 w 9973"/>
                  <a:gd name="connsiteY12" fmla="*/ 1972 h 10000"/>
                  <a:gd name="connsiteX13" fmla="*/ 9511 w 9973"/>
                  <a:gd name="connsiteY13" fmla="*/ 3903 h 10000"/>
                  <a:gd name="connsiteX14" fmla="*/ 9511 w 9973"/>
                  <a:gd name="connsiteY14" fmla="*/ 3903 h 10000"/>
                  <a:gd name="connsiteX15" fmla="*/ 7509 w 9973"/>
                  <a:gd name="connsiteY15" fmla="*/ 4005 h 10000"/>
                  <a:gd name="connsiteX16" fmla="*/ 6454 w 9973"/>
                  <a:gd name="connsiteY16" fmla="*/ 3344 h 10000"/>
                  <a:gd name="connsiteX17" fmla="*/ 6401 w 9973"/>
                  <a:gd name="connsiteY17" fmla="*/ 3344 h 10000"/>
                  <a:gd name="connsiteX18" fmla="*/ 7140 w 9973"/>
                  <a:gd name="connsiteY18" fmla="*/ 6139 h 10000"/>
                  <a:gd name="connsiteX19" fmla="*/ 6613 w 9973"/>
                  <a:gd name="connsiteY19" fmla="*/ 6240 h 10000"/>
                  <a:gd name="connsiteX20" fmla="*/ 5505 w 9973"/>
                  <a:gd name="connsiteY20" fmla="*/ 5732 h 10000"/>
                  <a:gd name="connsiteX21" fmla="*/ 4979 w 9973"/>
                  <a:gd name="connsiteY21" fmla="*/ 5935 h 10000"/>
                  <a:gd name="connsiteX22" fmla="*/ 5190 w 9973"/>
                  <a:gd name="connsiteY22" fmla="*/ 7053 h 10000"/>
                  <a:gd name="connsiteX23" fmla="*/ 5505 w 9973"/>
                  <a:gd name="connsiteY23" fmla="*/ 7612 h 10000"/>
                  <a:gd name="connsiteX24" fmla="*/ 5664 w 9973"/>
                  <a:gd name="connsiteY24" fmla="*/ 7968 h 10000"/>
                  <a:gd name="connsiteX0" fmla="*/ 5810 w 10131"/>
                  <a:gd name="connsiteY0" fmla="*/ 7968 h 10000"/>
                  <a:gd name="connsiteX1" fmla="*/ 5177 w 10131"/>
                  <a:gd name="connsiteY1" fmla="*/ 10000 h 10000"/>
                  <a:gd name="connsiteX2" fmla="*/ 5177 w 10131"/>
                  <a:gd name="connsiteY2" fmla="*/ 10000 h 10000"/>
                  <a:gd name="connsiteX3" fmla="*/ 5123 w 10131"/>
                  <a:gd name="connsiteY3" fmla="*/ 10000 h 10000"/>
                  <a:gd name="connsiteX4" fmla="*/ 1477 w 10131"/>
                  <a:gd name="connsiteY4" fmla="*/ 8425 h 10000"/>
                  <a:gd name="connsiteX5" fmla="*/ 1862 w 10131"/>
                  <a:gd name="connsiteY5" fmla="*/ 7902 h 10000"/>
                  <a:gd name="connsiteX6" fmla="*/ 130 w 10131"/>
                  <a:gd name="connsiteY6" fmla="*/ 5082 h 10000"/>
                  <a:gd name="connsiteX7" fmla="*/ 1232 w 10131"/>
                  <a:gd name="connsiteY7" fmla="*/ 2264 h 10000"/>
                  <a:gd name="connsiteX8" fmla="*/ 631 w 10131"/>
                  <a:gd name="connsiteY8" fmla="*/ 2734 h 10000"/>
                  <a:gd name="connsiteX9" fmla="*/ 1848 w 10131"/>
                  <a:gd name="connsiteY9" fmla="*/ 1261 h 10000"/>
                  <a:gd name="connsiteX10" fmla="*/ 3803 w 10131"/>
                  <a:gd name="connsiteY10" fmla="*/ 194 h 10000"/>
                  <a:gd name="connsiteX11" fmla="*/ 7555 w 10131"/>
                  <a:gd name="connsiteY11" fmla="*/ 499 h 10000"/>
                  <a:gd name="connsiteX12" fmla="*/ 10038 w 10131"/>
                  <a:gd name="connsiteY12" fmla="*/ 1972 h 10000"/>
                  <a:gd name="connsiteX13" fmla="*/ 9668 w 10131"/>
                  <a:gd name="connsiteY13" fmla="*/ 3903 h 10000"/>
                  <a:gd name="connsiteX14" fmla="*/ 9668 w 10131"/>
                  <a:gd name="connsiteY14" fmla="*/ 3903 h 10000"/>
                  <a:gd name="connsiteX15" fmla="*/ 7660 w 10131"/>
                  <a:gd name="connsiteY15" fmla="*/ 4005 h 10000"/>
                  <a:gd name="connsiteX16" fmla="*/ 6602 w 10131"/>
                  <a:gd name="connsiteY16" fmla="*/ 3344 h 10000"/>
                  <a:gd name="connsiteX17" fmla="*/ 6549 w 10131"/>
                  <a:gd name="connsiteY17" fmla="*/ 3344 h 10000"/>
                  <a:gd name="connsiteX18" fmla="*/ 7290 w 10131"/>
                  <a:gd name="connsiteY18" fmla="*/ 6139 h 10000"/>
                  <a:gd name="connsiteX19" fmla="*/ 6762 w 10131"/>
                  <a:gd name="connsiteY19" fmla="*/ 6240 h 10000"/>
                  <a:gd name="connsiteX20" fmla="*/ 5651 w 10131"/>
                  <a:gd name="connsiteY20" fmla="*/ 5732 h 10000"/>
                  <a:gd name="connsiteX21" fmla="*/ 5123 w 10131"/>
                  <a:gd name="connsiteY21" fmla="*/ 5935 h 10000"/>
                  <a:gd name="connsiteX22" fmla="*/ 5335 w 10131"/>
                  <a:gd name="connsiteY22" fmla="*/ 7053 h 10000"/>
                  <a:gd name="connsiteX23" fmla="*/ 5651 w 10131"/>
                  <a:gd name="connsiteY23" fmla="*/ 7612 h 10000"/>
                  <a:gd name="connsiteX24" fmla="*/ 5810 w 10131"/>
                  <a:gd name="connsiteY24" fmla="*/ 796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131" h="10000">
                    <a:moveTo>
                      <a:pt x="5810" y="7968"/>
                    </a:moveTo>
                    <a:cubicBezTo>
                      <a:pt x="5810" y="7968"/>
                      <a:pt x="6127" y="9543"/>
                      <a:pt x="5177" y="10000"/>
                    </a:cubicBezTo>
                    <a:lnTo>
                      <a:pt x="5177" y="10000"/>
                    </a:lnTo>
                    <a:lnTo>
                      <a:pt x="5123" y="10000"/>
                    </a:lnTo>
                    <a:cubicBezTo>
                      <a:pt x="3696" y="9949"/>
                      <a:pt x="2429" y="9339"/>
                      <a:pt x="1477" y="8425"/>
                    </a:cubicBezTo>
                    <a:cubicBezTo>
                      <a:pt x="1318" y="8476"/>
                      <a:pt x="2020" y="7851"/>
                      <a:pt x="1862" y="7902"/>
                    </a:cubicBezTo>
                    <a:cubicBezTo>
                      <a:pt x="170" y="8156"/>
                      <a:pt x="235" y="6022"/>
                      <a:pt x="130" y="5082"/>
                    </a:cubicBezTo>
                    <a:cubicBezTo>
                      <a:pt x="24" y="4142"/>
                      <a:pt x="-406" y="2468"/>
                      <a:pt x="1232" y="2264"/>
                    </a:cubicBezTo>
                    <a:cubicBezTo>
                      <a:pt x="1444" y="2213"/>
                      <a:pt x="420" y="2734"/>
                      <a:pt x="631" y="2734"/>
                    </a:cubicBezTo>
                    <a:cubicBezTo>
                      <a:pt x="896" y="2226"/>
                      <a:pt x="1265" y="1769"/>
                      <a:pt x="1848" y="1261"/>
                    </a:cubicBezTo>
                    <a:cubicBezTo>
                      <a:pt x="2375" y="753"/>
                      <a:pt x="3063" y="397"/>
                      <a:pt x="3803" y="194"/>
                    </a:cubicBezTo>
                    <a:cubicBezTo>
                      <a:pt x="5123" y="-162"/>
                      <a:pt x="6392" y="-9"/>
                      <a:pt x="7555" y="499"/>
                    </a:cubicBezTo>
                    <a:cubicBezTo>
                      <a:pt x="8612" y="296"/>
                      <a:pt x="9721" y="905"/>
                      <a:pt x="10038" y="1972"/>
                    </a:cubicBezTo>
                    <a:cubicBezTo>
                      <a:pt x="10249" y="2633"/>
                      <a:pt x="10091" y="3344"/>
                      <a:pt x="9668" y="3903"/>
                    </a:cubicBezTo>
                    <a:lnTo>
                      <a:pt x="9668" y="3903"/>
                    </a:lnTo>
                    <a:cubicBezTo>
                      <a:pt x="8875" y="4259"/>
                      <a:pt x="8189" y="4208"/>
                      <a:pt x="7660" y="4005"/>
                    </a:cubicBezTo>
                    <a:cubicBezTo>
                      <a:pt x="7025" y="3801"/>
                      <a:pt x="6657" y="3446"/>
                      <a:pt x="6602" y="3344"/>
                    </a:cubicBezTo>
                    <a:lnTo>
                      <a:pt x="6549" y="3344"/>
                    </a:lnTo>
                    <a:lnTo>
                      <a:pt x="7290" y="6139"/>
                    </a:lnTo>
                    <a:cubicBezTo>
                      <a:pt x="7290" y="6494"/>
                      <a:pt x="6762" y="6240"/>
                      <a:pt x="6762" y="6240"/>
                    </a:cubicBezTo>
                    <a:cubicBezTo>
                      <a:pt x="6762" y="6240"/>
                      <a:pt x="6180" y="5834"/>
                      <a:pt x="5651" y="5732"/>
                    </a:cubicBezTo>
                    <a:cubicBezTo>
                      <a:pt x="5387" y="5681"/>
                      <a:pt x="5177" y="5732"/>
                      <a:pt x="5123" y="5935"/>
                    </a:cubicBezTo>
                    <a:cubicBezTo>
                      <a:pt x="5018" y="6240"/>
                      <a:pt x="5123" y="6647"/>
                      <a:pt x="5335" y="7053"/>
                    </a:cubicBezTo>
                    <a:cubicBezTo>
                      <a:pt x="5440" y="7256"/>
                      <a:pt x="5546" y="7460"/>
                      <a:pt x="5651" y="7612"/>
                    </a:cubicBezTo>
                    <a:cubicBezTo>
                      <a:pt x="5810" y="7815"/>
                      <a:pt x="5810" y="7968"/>
                      <a:pt x="5810" y="7968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05E5A778-3D14-4748-8BC6-BA45FD61F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6354" y="3171177"/>
                <a:ext cx="29566" cy="25017"/>
              </a:xfrm>
              <a:custGeom>
                <a:avLst/>
                <a:gdLst>
                  <a:gd name="T0" fmla="*/ 6 w 12"/>
                  <a:gd name="T1" fmla="*/ 8 h 10"/>
                  <a:gd name="T2" fmla="*/ 11 w 12"/>
                  <a:gd name="T3" fmla="*/ 9 h 10"/>
                  <a:gd name="T4" fmla="*/ 12 w 12"/>
                  <a:gd name="T5" fmla="*/ 6 h 10"/>
                  <a:gd name="T6" fmla="*/ 6 w 12"/>
                  <a:gd name="T7" fmla="*/ 0 h 10"/>
                  <a:gd name="T8" fmla="*/ 0 w 12"/>
                  <a:gd name="T9" fmla="*/ 6 h 10"/>
                  <a:gd name="T10" fmla="*/ 2 w 12"/>
                  <a:gd name="T11" fmla="*/ 10 h 10"/>
                  <a:gd name="T12" fmla="*/ 6 w 12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8"/>
                    </a:moveTo>
                    <a:cubicBezTo>
                      <a:pt x="8" y="7"/>
                      <a:pt x="10" y="8"/>
                      <a:pt x="11" y="9"/>
                    </a:cubicBezTo>
                    <a:cubicBezTo>
                      <a:pt x="12" y="8"/>
                      <a:pt x="12" y="7"/>
                      <a:pt x="12" y="6"/>
                    </a:cubicBezTo>
                    <a:cubicBezTo>
                      <a:pt x="12" y="2"/>
                      <a:pt x="9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1" y="9"/>
                      <a:pt x="2" y="10"/>
                    </a:cubicBezTo>
                    <a:cubicBezTo>
                      <a:pt x="3" y="9"/>
                      <a:pt x="4" y="8"/>
                      <a:pt x="6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463E642F-372A-4427-A945-3302B12A2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9565" y="3319002"/>
                <a:ext cx="70502" cy="11372"/>
              </a:xfrm>
              <a:custGeom>
                <a:avLst/>
                <a:gdLst>
                  <a:gd name="T0" fmla="*/ 0 w 28"/>
                  <a:gd name="T1" fmla="*/ 1 h 4"/>
                  <a:gd name="T2" fmla="*/ 13 w 28"/>
                  <a:gd name="T3" fmla="*/ 2 h 4"/>
                  <a:gd name="T4" fmla="*/ 22 w 28"/>
                  <a:gd name="T5" fmla="*/ 1 h 4"/>
                  <a:gd name="T6" fmla="*/ 26 w 28"/>
                  <a:gd name="T7" fmla="*/ 0 h 4"/>
                  <a:gd name="T8" fmla="*/ 28 w 28"/>
                  <a:gd name="T9" fmla="*/ 1 h 4"/>
                  <a:gd name="T10" fmla="*/ 27 w 28"/>
                  <a:gd name="T11" fmla="*/ 3 h 4"/>
                  <a:gd name="T12" fmla="*/ 26 w 28"/>
                  <a:gd name="T13" fmla="*/ 3 h 4"/>
                  <a:gd name="T14" fmla="*/ 26 w 28"/>
                  <a:gd name="T15" fmla="*/ 3 h 4"/>
                  <a:gd name="T16" fmla="*/ 22 w 28"/>
                  <a:gd name="T17" fmla="*/ 3 h 4"/>
                  <a:gd name="T18" fmla="*/ 13 w 28"/>
                  <a:gd name="T19" fmla="*/ 3 h 4"/>
                  <a:gd name="T20" fmla="*/ 0 w 28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4">
                    <a:moveTo>
                      <a:pt x="0" y="1"/>
                    </a:moveTo>
                    <a:cubicBezTo>
                      <a:pt x="0" y="1"/>
                      <a:pt x="7" y="2"/>
                      <a:pt x="13" y="2"/>
                    </a:cubicBezTo>
                    <a:cubicBezTo>
                      <a:pt x="16" y="2"/>
                      <a:pt x="20" y="1"/>
                      <a:pt x="22" y="1"/>
                    </a:cubicBezTo>
                    <a:cubicBezTo>
                      <a:pt x="24" y="1"/>
                      <a:pt x="26" y="0"/>
                      <a:pt x="26" y="0"/>
                    </a:cubicBezTo>
                    <a:cubicBezTo>
                      <a:pt x="27" y="0"/>
                      <a:pt x="27" y="0"/>
                      <a:pt x="28" y="1"/>
                    </a:cubicBezTo>
                    <a:cubicBezTo>
                      <a:pt x="28" y="2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5" y="3"/>
                      <a:pt x="22" y="3"/>
                    </a:cubicBezTo>
                    <a:cubicBezTo>
                      <a:pt x="20" y="4"/>
                      <a:pt x="16" y="3"/>
                      <a:pt x="13" y="3"/>
                    </a:cubicBezTo>
                    <a:cubicBezTo>
                      <a:pt x="7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10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89D5224-17EA-4DBE-B553-96D6C2973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9565" y="3321276"/>
                <a:ext cx="65954" cy="13645"/>
              </a:xfrm>
              <a:custGeom>
                <a:avLst/>
                <a:gdLst>
                  <a:gd name="T0" fmla="*/ 0 w 27"/>
                  <a:gd name="T1" fmla="*/ 0 h 5"/>
                  <a:gd name="T2" fmla="*/ 13 w 27"/>
                  <a:gd name="T3" fmla="*/ 2 h 5"/>
                  <a:gd name="T4" fmla="*/ 22 w 27"/>
                  <a:gd name="T5" fmla="*/ 2 h 5"/>
                  <a:gd name="T6" fmla="*/ 26 w 27"/>
                  <a:gd name="T7" fmla="*/ 2 h 5"/>
                  <a:gd name="T8" fmla="*/ 27 w 27"/>
                  <a:gd name="T9" fmla="*/ 3 h 5"/>
                  <a:gd name="T10" fmla="*/ 26 w 27"/>
                  <a:gd name="T11" fmla="*/ 5 h 5"/>
                  <a:gd name="T12" fmla="*/ 26 w 27"/>
                  <a:gd name="T13" fmla="*/ 5 h 5"/>
                  <a:gd name="T14" fmla="*/ 26 w 27"/>
                  <a:gd name="T15" fmla="*/ 5 h 5"/>
                  <a:gd name="T16" fmla="*/ 22 w 27"/>
                  <a:gd name="T17" fmla="*/ 5 h 5"/>
                  <a:gd name="T18" fmla="*/ 13 w 27"/>
                  <a:gd name="T19" fmla="*/ 3 h 5"/>
                  <a:gd name="T20" fmla="*/ 0 w 27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5">
                    <a:moveTo>
                      <a:pt x="0" y="0"/>
                    </a:moveTo>
                    <a:cubicBezTo>
                      <a:pt x="0" y="0"/>
                      <a:pt x="7" y="1"/>
                      <a:pt x="13" y="2"/>
                    </a:cubicBezTo>
                    <a:cubicBezTo>
                      <a:pt x="16" y="2"/>
                      <a:pt x="19" y="2"/>
                      <a:pt x="22" y="2"/>
                    </a:cubicBezTo>
                    <a:cubicBezTo>
                      <a:pt x="24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3"/>
                    </a:cubicBezTo>
                    <a:cubicBezTo>
                      <a:pt x="27" y="4"/>
                      <a:pt x="27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9" y="4"/>
                      <a:pt x="16" y="4"/>
                      <a:pt x="13" y="3"/>
                    </a:cubicBezTo>
                    <a:cubicBezTo>
                      <a:pt x="7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6D023C82-E656-42AC-9C5B-D6E699DF3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686" y="3817060"/>
                <a:ext cx="307023" cy="231972"/>
              </a:xfrm>
              <a:custGeom>
                <a:avLst/>
                <a:gdLst>
                  <a:gd name="T0" fmla="*/ 121 w 123"/>
                  <a:gd name="T1" fmla="*/ 56 h 94"/>
                  <a:gd name="T2" fmla="*/ 119 w 123"/>
                  <a:gd name="T3" fmla="*/ 48 h 94"/>
                  <a:gd name="T4" fmla="*/ 122 w 123"/>
                  <a:gd name="T5" fmla="*/ 43 h 94"/>
                  <a:gd name="T6" fmla="*/ 116 w 123"/>
                  <a:gd name="T7" fmla="*/ 33 h 94"/>
                  <a:gd name="T8" fmla="*/ 104 w 123"/>
                  <a:gd name="T9" fmla="*/ 30 h 94"/>
                  <a:gd name="T10" fmla="*/ 86 w 123"/>
                  <a:gd name="T11" fmla="*/ 23 h 94"/>
                  <a:gd name="T12" fmla="*/ 106 w 123"/>
                  <a:gd name="T13" fmla="*/ 17 h 94"/>
                  <a:gd name="T14" fmla="*/ 109 w 123"/>
                  <a:gd name="T15" fmla="*/ 0 h 94"/>
                  <a:gd name="T16" fmla="*/ 64 w 123"/>
                  <a:gd name="T17" fmla="*/ 11 h 94"/>
                  <a:gd name="T18" fmla="*/ 49 w 123"/>
                  <a:gd name="T19" fmla="*/ 25 h 94"/>
                  <a:gd name="T20" fmla="*/ 0 w 123"/>
                  <a:gd name="T21" fmla="*/ 49 h 94"/>
                  <a:gd name="T22" fmla="*/ 10 w 123"/>
                  <a:gd name="T23" fmla="*/ 94 h 94"/>
                  <a:gd name="T24" fmla="*/ 66 w 123"/>
                  <a:gd name="T25" fmla="*/ 80 h 94"/>
                  <a:gd name="T26" fmla="*/ 93 w 123"/>
                  <a:gd name="T27" fmla="*/ 82 h 94"/>
                  <a:gd name="T28" fmla="*/ 103 w 123"/>
                  <a:gd name="T29" fmla="*/ 76 h 94"/>
                  <a:gd name="T30" fmla="*/ 103 w 123"/>
                  <a:gd name="T31" fmla="*/ 72 h 94"/>
                  <a:gd name="T32" fmla="*/ 112 w 123"/>
                  <a:gd name="T33" fmla="*/ 66 h 94"/>
                  <a:gd name="T34" fmla="*/ 111 w 123"/>
                  <a:gd name="T35" fmla="*/ 61 h 94"/>
                  <a:gd name="T36" fmla="*/ 111 w 123"/>
                  <a:gd name="T37" fmla="*/ 61 h 94"/>
                  <a:gd name="T38" fmla="*/ 121 w 123"/>
                  <a:gd name="T39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3" h="94">
                    <a:moveTo>
                      <a:pt x="121" y="56"/>
                    </a:moveTo>
                    <a:cubicBezTo>
                      <a:pt x="122" y="53"/>
                      <a:pt x="121" y="50"/>
                      <a:pt x="119" y="48"/>
                    </a:cubicBezTo>
                    <a:cubicBezTo>
                      <a:pt x="120" y="46"/>
                      <a:pt x="121" y="45"/>
                      <a:pt x="122" y="43"/>
                    </a:cubicBezTo>
                    <a:cubicBezTo>
                      <a:pt x="123" y="39"/>
                      <a:pt x="120" y="35"/>
                      <a:pt x="116" y="33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106" y="17"/>
                      <a:pt x="106" y="17"/>
                      <a:pt x="106" y="17"/>
                    </a:cubicBezTo>
                    <a:cubicBezTo>
                      <a:pt x="106" y="17"/>
                      <a:pt x="117" y="8"/>
                      <a:pt x="109" y="0"/>
                    </a:cubicBezTo>
                    <a:cubicBezTo>
                      <a:pt x="75" y="11"/>
                      <a:pt x="75" y="5"/>
                      <a:pt x="64" y="11"/>
                    </a:cubicBezTo>
                    <a:cubicBezTo>
                      <a:pt x="57" y="14"/>
                      <a:pt x="52" y="19"/>
                      <a:pt x="49" y="25"/>
                    </a:cubicBezTo>
                    <a:cubicBezTo>
                      <a:pt x="47" y="28"/>
                      <a:pt x="0" y="49"/>
                      <a:pt x="0" y="49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93" y="82"/>
                      <a:pt x="93" y="82"/>
                      <a:pt x="93" y="82"/>
                    </a:cubicBezTo>
                    <a:cubicBezTo>
                      <a:pt x="97" y="83"/>
                      <a:pt x="101" y="81"/>
                      <a:pt x="103" y="76"/>
                    </a:cubicBezTo>
                    <a:cubicBezTo>
                      <a:pt x="103" y="75"/>
                      <a:pt x="103" y="73"/>
                      <a:pt x="103" y="72"/>
                    </a:cubicBezTo>
                    <a:cubicBezTo>
                      <a:pt x="107" y="73"/>
                      <a:pt x="110" y="70"/>
                      <a:pt x="112" y="66"/>
                    </a:cubicBezTo>
                    <a:cubicBezTo>
                      <a:pt x="112" y="65"/>
                      <a:pt x="112" y="63"/>
                      <a:pt x="111" y="61"/>
                    </a:cubicBezTo>
                    <a:cubicBezTo>
                      <a:pt x="111" y="61"/>
                      <a:pt x="111" y="61"/>
                      <a:pt x="111" y="61"/>
                    </a:cubicBezTo>
                    <a:cubicBezTo>
                      <a:pt x="116" y="63"/>
                      <a:pt x="120" y="60"/>
                      <a:pt x="121" y="56"/>
                    </a:cubicBez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81">
                <a:extLst>
                  <a:ext uri="{FF2B5EF4-FFF2-40B4-BE49-F238E27FC236}">
                    <a16:creationId xmlns:a16="http://schemas.microsoft.com/office/drawing/2014/main" id="{44036F33-3FA4-4F25-B3D3-A4CD305A7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1139" y="3535055"/>
                <a:ext cx="570834" cy="709562"/>
              </a:xfrm>
              <a:custGeom>
                <a:avLst/>
                <a:gdLst>
                  <a:gd name="T0" fmla="*/ 211 w 229"/>
                  <a:gd name="T1" fmla="*/ 274 h 287"/>
                  <a:gd name="T2" fmla="*/ 159 w 229"/>
                  <a:gd name="T3" fmla="*/ 269 h 287"/>
                  <a:gd name="T4" fmla="*/ 23 w 229"/>
                  <a:gd name="T5" fmla="*/ 94 h 287"/>
                  <a:gd name="T6" fmla="*/ 23 w 229"/>
                  <a:gd name="T7" fmla="*/ 94 h 287"/>
                  <a:gd name="T8" fmla="*/ 17 w 229"/>
                  <a:gd name="T9" fmla="*/ 88 h 287"/>
                  <a:gd name="T10" fmla="*/ 25 w 229"/>
                  <a:gd name="T11" fmla="*/ 17 h 287"/>
                  <a:gd name="T12" fmla="*/ 96 w 229"/>
                  <a:gd name="T13" fmla="*/ 25 h 287"/>
                  <a:gd name="T14" fmla="*/ 96 w 229"/>
                  <a:gd name="T15" fmla="*/ 25 h 287"/>
                  <a:gd name="T16" fmla="*/ 216 w 229"/>
                  <a:gd name="T17" fmla="*/ 223 h 287"/>
                  <a:gd name="T18" fmla="*/ 211 w 229"/>
                  <a:gd name="T19" fmla="*/ 27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" h="287">
                    <a:moveTo>
                      <a:pt x="211" y="274"/>
                    </a:moveTo>
                    <a:cubicBezTo>
                      <a:pt x="195" y="287"/>
                      <a:pt x="172" y="285"/>
                      <a:pt x="159" y="269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0" y="66"/>
                      <a:pt x="3" y="34"/>
                      <a:pt x="25" y="17"/>
                    </a:cubicBezTo>
                    <a:cubicBezTo>
                      <a:pt x="47" y="0"/>
                      <a:pt x="79" y="4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216" y="223"/>
                      <a:pt x="216" y="223"/>
                      <a:pt x="216" y="223"/>
                    </a:cubicBezTo>
                    <a:cubicBezTo>
                      <a:pt x="229" y="238"/>
                      <a:pt x="226" y="262"/>
                      <a:pt x="211" y="274"/>
                    </a:cubicBez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84">
                <a:extLst>
                  <a:ext uri="{FF2B5EF4-FFF2-40B4-BE49-F238E27FC236}">
                    <a16:creationId xmlns:a16="http://schemas.microsoft.com/office/drawing/2014/main" id="{C9AFE059-F5CD-4A9F-87DC-1548E36B8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038" y="5338523"/>
                <a:ext cx="591301" cy="154648"/>
              </a:xfrm>
              <a:custGeom>
                <a:avLst/>
                <a:gdLst>
                  <a:gd name="T0" fmla="*/ 0 w 237"/>
                  <a:gd name="T1" fmla="*/ 17 h 63"/>
                  <a:gd name="T2" fmla="*/ 6 w 237"/>
                  <a:gd name="T3" fmla="*/ 53 h 63"/>
                  <a:gd name="T4" fmla="*/ 29 w 237"/>
                  <a:gd name="T5" fmla="*/ 62 h 63"/>
                  <a:gd name="T6" fmla="*/ 140 w 237"/>
                  <a:gd name="T7" fmla="*/ 51 h 63"/>
                  <a:gd name="T8" fmla="*/ 214 w 237"/>
                  <a:gd name="T9" fmla="*/ 35 h 63"/>
                  <a:gd name="T10" fmla="*/ 218 w 237"/>
                  <a:gd name="T11" fmla="*/ 18 h 63"/>
                  <a:gd name="T12" fmla="*/ 112 w 237"/>
                  <a:gd name="T13" fmla="*/ 5 h 63"/>
                  <a:gd name="T14" fmla="*/ 0 w 237"/>
                  <a:gd name="T15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7" h="63">
                    <a:moveTo>
                      <a:pt x="0" y="17"/>
                    </a:moveTo>
                    <a:cubicBezTo>
                      <a:pt x="6" y="53"/>
                      <a:pt x="6" y="53"/>
                      <a:pt x="6" y="53"/>
                    </a:cubicBezTo>
                    <a:cubicBezTo>
                      <a:pt x="9" y="61"/>
                      <a:pt x="17" y="63"/>
                      <a:pt x="29" y="62"/>
                    </a:cubicBezTo>
                    <a:cubicBezTo>
                      <a:pt x="140" y="51"/>
                      <a:pt x="140" y="51"/>
                      <a:pt x="140" y="51"/>
                    </a:cubicBezTo>
                    <a:cubicBezTo>
                      <a:pt x="158" y="49"/>
                      <a:pt x="214" y="35"/>
                      <a:pt x="214" y="35"/>
                    </a:cubicBezTo>
                    <a:cubicBezTo>
                      <a:pt x="237" y="27"/>
                      <a:pt x="224" y="17"/>
                      <a:pt x="218" y="18"/>
                    </a:cubicBezTo>
                    <a:cubicBezTo>
                      <a:pt x="199" y="19"/>
                      <a:pt x="150" y="10"/>
                      <a:pt x="112" y="5"/>
                    </a:cubicBezTo>
                    <a:cubicBezTo>
                      <a:pt x="80" y="0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85">
                <a:extLst>
                  <a:ext uri="{FF2B5EF4-FFF2-40B4-BE49-F238E27FC236}">
                    <a16:creationId xmlns:a16="http://schemas.microsoft.com/office/drawing/2014/main" id="{98958E09-A15B-4C15-80DB-88979DE73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7489" y="5281668"/>
                <a:ext cx="391169" cy="120535"/>
              </a:xfrm>
              <a:custGeom>
                <a:avLst/>
                <a:gdLst>
                  <a:gd name="T0" fmla="*/ 1 w 157"/>
                  <a:gd name="T1" fmla="*/ 10 h 49"/>
                  <a:gd name="T2" fmla="*/ 2 w 157"/>
                  <a:gd name="T3" fmla="*/ 40 h 49"/>
                  <a:gd name="T4" fmla="*/ 136 w 157"/>
                  <a:gd name="T5" fmla="*/ 40 h 49"/>
                  <a:gd name="T6" fmla="*/ 150 w 157"/>
                  <a:gd name="T7" fmla="*/ 33 h 49"/>
                  <a:gd name="T8" fmla="*/ 51 w 157"/>
                  <a:gd name="T9" fmla="*/ 0 h 49"/>
                  <a:gd name="T10" fmla="*/ 1 w 157"/>
                  <a:gd name="T11" fmla="*/ 1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9">
                    <a:moveTo>
                      <a:pt x="1" y="10"/>
                    </a:moveTo>
                    <a:cubicBezTo>
                      <a:pt x="3" y="21"/>
                      <a:pt x="0" y="33"/>
                      <a:pt x="2" y="40"/>
                    </a:cubicBezTo>
                    <a:cubicBezTo>
                      <a:pt x="5" y="49"/>
                      <a:pt x="136" y="40"/>
                      <a:pt x="136" y="40"/>
                    </a:cubicBezTo>
                    <a:cubicBezTo>
                      <a:pt x="139" y="40"/>
                      <a:pt x="157" y="34"/>
                      <a:pt x="150" y="33"/>
                    </a:cubicBezTo>
                    <a:cubicBezTo>
                      <a:pt x="118" y="29"/>
                      <a:pt x="51" y="13"/>
                      <a:pt x="51" y="0"/>
                    </a:cubicBez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86">
                <a:extLst>
                  <a:ext uri="{FF2B5EF4-FFF2-40B4-BE49-F238E27FC236}">
                    <a16:creationId xmlns:a16="http://schemas.microsoft.com/office/drawing/2014/main" id="{1C5C29DE-3960-4D54-B8E4-406E9BC58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315" y="4608494"/>
                <a:ext cx="382072" cy="775515"/>
              </a:xfrm>
              <a:custGeom>
                <a:avLst/>
                <a:gdLst>
                  <a:gd name="T0" fmla="*/ 100 w 168"/>
                  <a:gd name="T1" fmla="*/ 340 h 341"/>
                  <a:gd name="T2" fmla="*/ 168 w 168"/>
                  <a:gd name="T3" fmla="*/ 341 h 341"/>
                  <a:gd name="T4" fmla="*/ 57 w 168"/>
                  <a:gd name="T5" fmla="*/ 0 h 341"/>
                  <a:gd name="T6" fmla="*/ 0 w 168"/>
                  <a:gd name="T7" fmla="*/ 17 h 341"/>
                  <a:gd name="T8" fmla="*/ 100 w 168"/>
                  <a:gd name="T9" fmla="*/ 34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341">
                    <a:moveTo>
                      <a:pt x="100" y="340"/>
                    </a:moveTo>
                    <a:lnTo>
                      <a:pt x="168" y="341"/>
                    </a:lnTo>
                    <a:lnTo>
                      <a:pt x="57" y="0"/>
                    </a:lnTo>
                    <a:lnTo>
                      <a:pt x="0" y="17"/>
                    </a:lnTo>
                    <a:lnTo>
                      <a:pt x="100" y="340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87">
                <a:extLst>
                  <a:ext uri="{FF2B5EF4-FFF2-40B4-BE49-F238E27FC236}">
                    <a16:creationId xmlns:a16="http://schemas.microsoft.com/office/drawing/2014/main" id="{85DBBF77-D36B-4663-A304-B3FD094BE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3777" y="4667624"/>
                <a:ext cx="272908" cy="709562"/>
              </a:xfrm>
              <a:custGeom>
                <a:avLst/>
                <a:gdLst>
                  <a:gd name="T0" fmla="*/ 55 w 120"/>
                  <a:gd name="T1" fmla="*/ 312 h 312"/>
                  <a:gd name="T2" fmla="*/ 120 w 120"/>
                  <a:gd name="T3" fmla="*/ 310 h 312"/>
                  <a:gd name="T4" fmla="*/ 68 w 120"/>
                  <a:gd name="T5" fmla="*/ 0 h 312"/>
                  <a:gd name="T6" fmla="*/ 0 w 120"/>
                  <a:gd name="T7" fmla="*/ 0 h 312"/>
                  <a:gd name="T8" fmla="*/ 55 w 120"/>
                  <a:gd name="T9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312">
                    <a:moveTo>
                      <a:pt x="55" y="312"/>
                    </a:moveTo>
                    <a:lnTo>
                      <a:pt x="120" y="310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55" y="31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41AD54AB-6C02-4346-8AE0-7D08689DF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190" y="4535718"/>
                <a:ext cx="172842" cy="61405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89">
                <a:extLst>
                  <a:ext uri="{FF2B5EF4-FFF2-40B4-BE49-F238E27FC236}">
                    <a16:creationId xmlns:a16="http://schemas.microsoft.com/office/drawing/2014/main" id="{CF063933-9A95-48B6-A740-8359417A9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866" y="4321940"/>
                <a:ext cx="682271" cy="987018"/>
              </a:xfrm>
              <a:custGeom>
                <a:avLst/>
                <a:gdLst>
                  <a:gd name="T0" fmla="*/ 190 w 274"/>
                  <a:gd name="T1" fmla="*/ 398 h 398"/>
                  <a:gd name="T2" fmla="*/ 147 w 274"/>
                  <a:gd name="T3" fmla="*/ 111 h 398"/>
                  <a:gd name="T4" fmla="*/ 0 w 274"/>
                  <a:gd name="T5" fmla="*/ 89 h 398"/>
                  <a:gd name="T6" fmla="*/ 13 w 274"/>
                  <a:gd name="T7" fmla="*/ 0 h 398"/>
                  <a:gd name="T8" fmla="*/ 194 w 274"/>
                  <a:gd name="T9" fmla="*/ 28 h 398"/>
                  <a:gd name="T10" fmla="*/ 232 w 274"/>
                  <a:gd name="T11" fmla="*/ 67 h 398"/>
                  <a:gd name="T12" fmla="*/ 274 w 274"/>
                  <a:gd name="T13" fmla="*/ 372 h 398"/>
                  <a:gd name="T14" fmla="*/ 190 w 274"/>
                  <a:gd name="T15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398">
                    <a:moveTo>
                      <a:pt x="190" y="398"/>
                    </a:moveTo>
                    <a:cubicBezTo>
                      <a:pt x="147" y="111"/>
                      <a:pt x="147" y="111"/>
                      <a:pt x="147" y="111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4" y="28"/>
                      <a:pt x="194" y="28"/>
                      <a:pt x="194" y="28"/>
                    </a:cubicBezTo>
                    <a:cubicBezTo>
                      <a:pt x="214" y="31"/>
                      <a:pt x="229" y="47"/>
                      <a:pt x="232" y="67"/>
                    </a:cubicBezTo>
                    <a:cubicBezTo>
                      <a:pt x="274" y="372"/>
                      <a:pt x="274" y="372"/>
                      <a:pt x="274" y="372"/>
                    </a:cubicBezTo>
                    <a:lnTo>
                      <a:pt x="190" y="398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90">
                <a:extLst>
                  <a:ext uri="{FF2B5EF4-FFF2-40B4-BE49-F238E27FC236}">
                    <a16:creationId xmlns:a16="http://schemas.microsoft.com/office/drawing/2014/main" id="{2B0A6BA0-6D78-4C86-BC26-2B19EFA6F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866" y="4321940"/>
                <a:ext cx="541268" cy="987018"/>
              </a:xfrm>
              <a:custGeom>
                <a:avLst/>
                <a:gdLst>
                  <a:gd name="T0" fmla="*/ 193 w 238"/>
                  <a:gd name="T1" fmla="*/ 111 h 434"/>
                  <a:gd name="T2" fmla="*/ 29 w 238"/>
                  <a:gd name="T3" fmla="*/ 89 h 434"/>
                  <a:gd name="T4" fmla="*/ 42 w 238"/>
                  <a:gd name="T5" fmla="*/ 5 h 434"/>
                  <a:gd name="T6" fmla="*/ 14 w 238"/>
                  <a:gd name="T7" fmla="*/ 0 h 434"/>
                  <a:gd name="T8" fmla="*/ 0 w 238"/>
                  <a:gd name="T9" fmla="*/ 97 h 434"/>
                  <a:gd name="T10" fmla="*/ 161 w 238"/>
                  <a:gd name="T11" fmla="*/ 121 h 434"/>
                  <a:gd name="T12" fmla="*/ 208 w 238"/>
                  <a:gd name="T13" fmla="*/ 434 h 434"/>
                  <a:gd name="T14" fmla="*/ 238 w 238"/>
                  <a:gd name="T15" fmla="*/ 426 h 434"/>
                  <a:gd name="T16" fmla="*/ 193 w 238"/>
                  <a:gd name="T17" fmla="*/ 111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8" h="434">
                    <a:moveTo>
                      <a:pt x="193" y="111"/>
                    </a:moveTo>
                    <a:lnTo>
                      <a:pt x="29" y="89"/>
                    </a:lnTo>
                    <a:lnTo>
                      <a:pt x="42" y="5"/>
                    </a:lnTo>
                    <a:lnTo>
                      <a:pt x="14" y="0"/>
                    </a:lnTo>
                    <a:lnTo>
                      <a:pt x="0" y="97"/>
                    </a:lnTo>
                    <a:lnTo>
                      <a:pt x="161" y="121"/>
                    </a:lnTo>
                    <a:lnTo>
                      <a:pt x="208" y="434"/>
                    </a:lnTo>
                    <a:lnTo>
                      <a:pt x="238" y="426"/>
                    </a:lnTo>
                    <a:lnTo>
                      <a:pt x="193" y="111"/>
                    </a:ln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91">
                <a:extLst>
                  <a:ext uri="{FF2B5EF4-FFF2-40B4-BE49-F238E27FC236}">
                    <a16:creationId xmlns:a16="http://schemas.microsoft.com/office/drawing/2014/main" id="{310CE009-A023-41A1-9813-24CF5C372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866" y="4321940"/>
                <a:ext cx="541268" cy="987018"/>
              </a:xfrm>
              <a:custGeom>
                <a:avLst/>
                <a:gdLst>
                  <a:gd name="T0" fmla="*/ 193 w 238"/>
                  <a:gd name="T1" fmla="*/ 111 h 434"/>
                  <a:gd name="T2" fmla="*/ 29 w 238"/>
                  <a:gd name="T3" fmla="*/ 89 h 434"/>
                  <a:gd name="T4" fmla="*/ 42 w 238"/>
                  <a:gd name="T5" fmla="*/ 5 h 434"/>
                  <a:gd name="T6" fmla="*/ 14 w 238"/>
                  <a:gd name="T7" fmla="*/ 0 h 434"/>
                  <a:gd name="T8" fmla="*/ 0 w 238"/>
                  <a:gd name="T9" fmla="*/ 97 h 434"/>
                  <a:gd name="T10" fmla="*/ 161 w 238"/>
                  <a:gd name="T11" fmla="*/ 121 h 434"/>
                  <a:gd name="T12" fmla="*/ 208 w 238"/>
                  <a:gd name="T13" fmla="*/ 434 h 434"/>
                  <a:gd name="T14" fmla="*/ 238 w 238"/>
                  <a:gd name="T15" fmla="*/ 42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8" h="434">
                    <a:moveTo>
                      <a:pt x="193" y="111"/>
                    </a:moveTo>
                    <a:lnTo>
                      <a:pt x="29" y="89"/>
                    </a:lnTo>
                    <a:lnTo>
                      <a:pt x="42" y="5"/>
                    </a:lnTo>
                    <a:lnTo>
                      <a:pt x="14" y="0"/>
                    </a:lnTo>
                    <a:lnTo>
                      <a:pt x="0" y="97"/>
                    </a:lnTo>
                    <a:lnTo>
                      <a:pt x="161" y="121"/>
                    </a:lnTo>
                    <a:lnTo>
                      <a:pt x="208" y="434"/>
                    </a:lnTo>
                    <a:lnTo>
                      <a:pt x="238" y="4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92">
                <a:extLst>
                  <a:ext uri="{FF2B5EF4-FFF2-40B4-BE49-F238E27FC236}">
                    <a16:creationId xmlns:a16="http://schemas.microsoft.com/office/drawing/2014/main" id="{3918F687-3EEA-4B77-96AA-282A57D10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880" y="3908029"/>
                <a:ext cx="90969" cy="138729"/>
              </a:xfrm>
              <a:custGeom>
                <a:avLst/>
                <a:gdLst>
                  <a:gd name="T0" fmla="*/ 19 w 40"/>
                  <a:gd name="T1" fmla="*/ 0 h 61"/>
                  <a:gd name="T2" fmla="*/ 40 w 40"/>
                  <a:gd name="T3" fmla="*/ 54 h 61"/>
                  <a:gd name="T4" fmla="*/ 20 w 40"/>
                  <a:gd name="T5" fmla="*/ 61 h 61"/>
                  <a:gd name="T6" fmla="*/ 1 w 40"/>
                  <a:gd name="T7" fmla="*/ 10 h 61"/>
                  <a:gd name="T8" fmla="*/ 0 w 40"/>
                  <a:gd name="T9" fmla="*/ 7 h 61"/>
                  <a:gd name="T10" fmla="*/ 19 w 40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61">
                    <a:moveTo>
                      <a:pt x="19" y="0"/>
                    </a:moveTo>
                    <a:lnTo>
                      <a:pt x="40" y="54"/>
                    </a:lnTo>
                    <a:lnTo>
                      <a:pt x="20" y="61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93">
                <a:extLst>
                  <a:ext uri="{FF2B5EF4-FFF2-40B4-BE49-F238E27FC236}">
                    <a16:creationId xmlns:a16="http://schemas.microsoft.com/office/drawing/2014/main" id="{85325286-74BE-4AA4-B4E1-6CC336E03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5016" y="3921675"/>
                <a:ext cx="527623" cy="322941"/>
              </a:xfrm>
              <a:custGeom>
                <a:avLst/>
                <a:gdLst>
                  <a:gd name="T0" fmla="*/ 193 w 212"/>
                  <a:gd name="T1" fmla="*/ 0 h 131"/>
                  <a:gd name="T2" fmla="*/ 212 w 212"/>
                  <a:gd name="T3" fmla="*/ 53 h 131"/>
                  <a:gd name="T4" fmla="*/ 55 w 212"/>
                  <a:gd name="T5" fmla="*/ 123 h 131"/>
                  <a:gd name="T6" fmla="*/ 7 w 212"/>
                  <a:gd name="T7" fmla="*/ 103 h 131"/>
                  <a:gd name="T8" fmla="*/ 27 w 212"/>
                  <a:gd name="T9" fmla="*/ 56 h 131"/>
                  <a:gd name="T10" fmla="*/ 28 w 212"/>
                  <a:gd name="T11" fmla="*/ 55 h 131"/>
                  <a:gd name="T12" fmla="*/ 32 w 212"/>
                  <a:gd name="T13" fmla="*/ 54 h 131"/>
                  <a:gd name="T14" fmla="*/ 193 w 212"/>
                  <a:gd name="T1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131">
                    <a:moveTo>
                      <a:pt x="193" y="0"/>
                    </a:moveTo>
                    <a:cubicBezTo>
                      <a:pt x="212" y="53"/>
                      <a:pt x="212" y="53"/>
                      <a:pt x="212" y="5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37" y="131"/>
                      <a:pt x="15" y="122"/>
                      <a:pt x="7" y="103"/>
                    </a:cubicBezTo>
                    <a:cubicBezTo>
                      <a:pt x="0" y="85"/>
                      <a:pt x="8" y="63"/>
                      <a:pt x="27" y="56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32" y="54"/>
                      <a:pt x="32" y="54"/>
                      <a:pt x="32" y="54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94">
                <a:extLst>
                  <a:ext uri="{FF2B5EF4-FFF2-40B4-BE49-F238E27FC236}">
                    <a16:creationId xmlns:a16="http://schemas.microsoft.com/office/drawing/2014/main" id="{65B97286-6A5E-4DB8-B9BE-D8D71CF56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221" y="4353780"/>
                <a:ext cx="1041600" cy="946082"/>
              </a:xfrm>
              <a:custGeom>
                <a:avLst/>
                <a:gdLst>
                  <a:gd name="T0" fmla="*/ 334 w 419"/>
                  <a:gd name="T1" fmla="*/ 382 h 382"/>
                  <a:gd name="T2" fmla="*/ 256 w 419"/>
                  <a:gd name="T3" fmla="*/ 117 h 382"/>
                  <a:gd name="T4" fmla="*/ 0 w 419"/>
                  <a:gd name="T5" fmla="*/ 89 h 382"/>
                  <a:gd name="T6" fmla="*/ 10 w 419"/>
                  <a:gd name="T7" fmla="*/ 0 h 382"/>
                  <a:gd name="T8" fmla="*/ 296 w 419"/>
                  <a:gd name="T9" fmla="*/ 31 h 382"/>
                  <a:gd name="T10" fmla="*/ 335 w 419"/>
                  <a:gd name="T11" fmla="*/ 65 h 382"/>
                  <a:gd name="T12" fmla="*/ 419 w 419"/>
                  <a:gd name="T13" fmla="*/ 355 h 382"/>
                  <a:gd name="T14" fmla="*/ 334 w 419"/>
                  <a:gd name="T15" fmla="*/ 382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9" h="382">
                    <a:moveTo>
                      <a:pt x="334" y="382"/>
                    </a:moveTo>
                    <a:cubicBezTo>
                      <a:pt x="256" y="117"/>
                      <a:pt x="256" y="117"/>
                      <a:pt x="256" y="117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96" y="31"/>
                      <a:pt x="296" y="31"/>
                      <a:pt x="296" y="31"/>
                    </a:cubicBezTo>
                    <a:cubicBezTo>
                      <a:pt x="315" y="33"/>
                      <a:pt x="330" y="47"/>
                      <a:pt x="335" y="65"/>
                    </a:cubicBezTo>
                    <a:cubicBezTo>
                      <a:pt x="419" y="355"/>
                      <a:pt x="419" y="355"/>
                      <a:pt x="419" y="355"/>
                    </a:cubicBezTo>
                    <a:lnTo>
                      <a:pt x="334" y="382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95">
                <a:extLst>
                  <a:ext uri="{FF2B5EF4-FFF2-40B4-BE49-F238E27FC236}">
                    <a16:creationId xmlns:a16="http://schemas.microsoft.com/office/drawing/2014/main" id="{64375426-0FAC-4F67-B434-FC7BEDB7E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221" y="4519798"/>
                <a:ext cx="893775" cy="780064"/>
              </a:xfrm>
              <a:custGeom>
                <a:avLst/>
                <a:gdLst>
                  <a:gd name="T0" fmla="*/ 334 w 359"/>
                  <a:gd name="T1" fmla="*/ 315 h 315"/>
                  <a:gd name="T2" fmla="*/ 359 w 359"/>
                  <a:gd name="T3" fmla="*/ 307 h 315"/>
                  <a:gd name="T4" fmla="*/ 285 w 359"/>
                  <a:gd name="T5" fmla="*/ 61 h 315"/>
                  <a:gd name="T6" fmla="*/ 246 w 359"/>
                  <a:gd name="T7" fmla="*/ 27 h 315"/>
                  <a:gd name="T8" fmla="*/ 2 w 359"/>
                  <a:gd name="T9" fmla="*/ 0 h 315"/>
                  <a:gd name="T10" fmla="*/ 0 w 359"/>
                  <a:gd name="T11" fmla="*/ 22 h 315"/>
                  <a:gd name="T12" fmla="*/ 256 w 359"/>
                  <a:gd name="T13" fmla="*/ 50 h 315"/>
                  <a:gd name="T14" fmla="*/ 334 w 359"/>
                  <a:gd name="T15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9" h="315">
                    <a:moveTo>
                      <a:pt x="334" y="315"/>
                    </a:moveTo>
                    <a:cubicBezTo>
                      <a:pt x="359" y="307"/>
                      <a:pt x="359" y="307"/>
                      <a:pt x="359" y="307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0" y="43"/>
                      <a:pt x="265" y="29"/>
                      <a:pt x="246" y="2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6" y="50"/>
                      <a:pt x="256" y="50"/>
                      <a:pt x="256" y="50"/>
                    </a:cubicBezTo>
                    <a:lnTo>
                      <a:pt x="334" y="315"/>
                    </a:ln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96">
                <a:extLst>
                  <a:ext uri="{FF2B5EF4-FFF2-40B4-BE49-F238E27FC236}">
                    <a16:creationId xmlns:a16="http://schemas.microsoft.com/office/drawing/2014/main" id="{F8D8F1C5-D3C6-465E-9B4D-5E0F4E56A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848" y="3548700"/>
                <a:ext cx="691368" cy="1055245"/>
              </a:xfrm>
              <a:custGeom>
                <a:avLst/>
                <a:gdLst>
                  <a:gd name="T0" fmla="*/ 211 w 278"/>
                  <a:gd name="T1" fmla="*/ 99 h 426"/>
                  <a:gd name="T2" fmla="*/ 134 w 278"/>
                  <a:gd name="T3" fmla="*/ 1 h 426"/>
                  <a:gd name="T4" fmla="*/ 70 w 278"/>
                  <a:gd name="T5" fmla="*/ 0 h 426"/>
                  <a:gd name="T6" fmla="*/ 19 w 278"/>
                  <a:gd name="T7" fmla="*/ 34 h 426"/>
                  <a:gd name="T8" fmla="*/ 0 w 278"/>
                  <a:gd name="T9" fmla="*/ 321 h 426"/>
                  <a:gd name="T10" fmla="*/ 34 w 278"/>
                  <a:gd name="T11" fmla="*/ 420 h 426"/>
                  <a:gd name="T12" fmla="*/ 109 w 278"/>
                  <a:gd name="T13" fmla="*/ 420 h 426"/>
                  <a:gd name="T14" fmla="*/ 238 w 278"/>
                  <a:gd name="T15" fmla="*/ 380 h 426"/>
                  <a:gd name="T16" fmla="*/ 211 w 278"/>
                  <a:gd name="T17" fmla="*/ 99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426">
                    <a:moveTo>
                      <a:pt x="211" y="99"/>
                    </a:moveTo>
                    <a:cubicBezTo>
                      <a:pt x="200" y="51"/>
                      <a:pt x="171" y="1"/>
                      <a:pt x="134" y="1"/>
                    </a:cubicBezTo>
                    <a:cubicBezTo>
                      <a:pt x="124" y="1"/>
                      <a:pt x="80" y="0"/>
                      <a:pt x="70" y="0"/>
                    </a:cubicBezTo>
                    <a:cubicBezTo>
                      <a:pt x="29" y="0"/>
                      <a:pt x="23" y="24"/>
                      <a:pt x="19" y="34"/>
                    </a:cubicBezTo>
                    <a:cubicBezTo>
                      <a:pt x="6" y="68"/>
                      <a:pt x="0" y="261"/>
                      <a:pt x="0" y="321"/>
                    </a:cubicBezTo>
                    <a:cubicBezTo>
                      <a:pt x="0" y="382"/>
                      <a:pt x="0" y="420"/>
                      <a:pt x="34" y="420"/>
                    </a:cubicBezTo>
                    <a:cubicBezTo>
                      <a:pt x="109" y="420"/>
                      <a:pt x="109" y="420"/>
                      <a:pt x="109" y="420"/>
                    </a:cubicBezTo>
                    <a:cubicBezTo>
                      <a:pt x="143" y="420"/>
                      <a:pt x="278" y="426"/>
                      <a:pt x="238" y="380"/>
                    </a:cubicBezTo>
                    <a:cubicBezTo>
                      <a:pt x="180" y="315"/>
                      <a:pt x="224" y="156"/>
                      <a:pt x="211" y="99"/>
                    </a:cubicBez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97">
                <a:extLst>
                  <a:ext uri="{FF2B5EF4-FFF2-40B4-BE49-F238E27FC236}">
                    <a16:creationId xmlns:a16="http://schemas.microsoft.com/office/drawing/2014/main" id="{B5ECE043-B4E3-4BDD-977E-063C675F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2208" y="4669898"/>
                <a:ext cx="86421" cy="668625"/>
              </a:xfrm>
              <a:custGeom>
                <a:avLst/>
                <a:gdLst>
                  <a:gd name="T0" fmla="*/ 18 w 35"/>
                  <a:gd name="T1" fmla="*/ 270 h 270"/>
                  <a:gd name="T2" fmla="*/ 0 w 35"/>
                  <a:gd name="T3" fmla="*/ 252 h 270"/>
                  <a:gd name="T4" fmla="*/ 0 w 35"/>
                  <a:gd name="T5" fmla="*/ 18 h 270"/>
                  <a:gd name="T6" fmla="*/ 18 w 35"/>
                  <a:gd name="T7" fmla="*/ 0 h 270"/>
                  <a:gd name="T8" fmla="*/ 35 w 35"/>
                  <a:gd name="T9" fmla="*/ 18 h 270"/>
                  <a:gd name="T10" fmla="*/ 35 w 35"/>
                  <a:gd name="T11" fmla="*/ 252 h 270"/>
                  <a:gd name="T12" fmla="*/ 18 w 35"/>
                  <a:gd name="T13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70">
                    <a:moveTo>
                      <a:pt x="18" y="270"/>
                    </a:moveTo>
                    <a:cubicBezTo>
                      <a:pt x="8" y="270"/>
                      <a:pt x="0" y="262"/>
                      <a:pt x="0" y="25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7" y="0"/>
                      <a:pt x="35" y="8"/>
                      <a:pt x="35" y="18"/>
                    </a:cubicBezTo>
                    <a:cubicBezTo>
                      <a:pt x="35" y="252"/>
                      <a:pt x="35" y="252"/>
                      <a:pt x="35" y="252"/>
                    </a:cubicBezTo>
                    <a:cubicBezTo>
                      <a:pt x="35" y="262"/>
                      <a:pt x="27" y="270"/>
                      <a:pt x="18" y="270"/>
                    </a:cubicBez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98">
                <a:extLst>
                  <a:ext uri="{FF2B5EF4-FFF2-40B4-BE49-F238E27FC236}">
                    <a16:creationId xmlns:a16="http://schemas.microsoft.com/office/drawing/2014/main" id="{DBBD26D9-07B6-4B4E-B26E-432A4E19D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7427" y="4588025"/>
                <a:ext cx="798258" cy="125084"/>
              </a:xfrm>
              <a:custGeom>
                <a:avLst/>
                <a:gdLst>
                  <a:gd name="T0" fmla="*/ 271 w 321"/>
                  <a:gd name="T1" fmla="*/ 0 h 51"/>
                  <a:gd name="T2" fmla="*/ 173 w 321"/>
                  <a:gd name="T3" fmla="*/ 0 h 51"/>
                  <a:gd name="T4" fmla="*/ 51 w 321"/>
                  <a:gd name="T5" fmla="*/ 0 h 51"/>
                  <a:gd name="T6" fmla="*/ 0 w 321"/>
                  <a:gd name="T7" fmla="*/ 51 h 51"/>
                  <a:gd name="T8" fmla="*/ 321 w 321"/>
                  <a:gd name="T9" fmla="*/ 51 h 51"/>
                  <a:gd name="T10" fmla="*/ 271 w 321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1" h="51">
                    <a:moveTo>
                      <a:pt x="271" y="0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321" y="51"/>
                      <a:pt x="321" y="51"/>
                      <a:pt x="321" y="51"/>
                    </a:cubicBezTo>
                    <a:cubicBezTo>
                      <a:pt x="321" y="23"/>
                      <a:pt x="298" y="0"/>
                      <a:pt x="271" y="0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99">
                <a:extLst>
                  <a:ext uri="{FF2B5EF4-FFF2-40B4-BE49-F238E27FC236}">
                    <a16:creationId xmlns:a16="http://schemas.microsoft.com/office/drawing/2014/main" id="{525FB542-093F-4E09-9484-9B6121B09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7025" y="4588025"/>
                <a:ext cx="718659" cy="125084"/>
              </a:xfrm>
              <a:custGeom>
                <a:avLst/>
                <a:gdLst>
                  <a:gd name="T0" fmla="*/ 108 w 289"/>
                  <a:gd name="T1" fmla="*/ 4 h 51"/>
                  <a:gd name="T2" fmla="*/ 206 w 289"/>
                  <a:gd name="T3" fmla="*/ 4 h 51"/>
                  <a:gd name="T4" fmla="*/ 256 w 289"/>
                  <a:gd name="T5" fmla="*/ 51 h 51"/>
                  <a:gd name="T6" fmla="*/ 289 w 289"/>
                  <a:gd name="T7" fmla="*/ 51 h 51"/>
                  <a:gd name="T8" fmla="*/ 239 w 289"/>
                  <a:gd name="T9" fmla="*/ 0 h 51"/>
                  <a:gd name="T10" fmla="*/ 178 w 289"/>
                  <a:gd name="T11" fmla="*/ 0 h 51"/>
                  <a:gd name="T12" fmla="*/ 19 w 289"/>
                  <a:gd name="T13" fmla="*/ 0 h 51"/>
                  <a:gd name="T14" fmla="*/ 0 w 289"/>
                  <a:gd name="T15" fmla="*/ 4 h 51"/>
                  <a:gd name="T16" fmla="*/ 108 w 289"/>
                  <a:gd name="T17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51">
                    <a:moveTo>
                      <a:pt x="108" y="4"/>
                    </a:moveTo>
                    <a:cubicBezTo>
                      <a:pt x="206" y="4"/>
                      <a:pt x="206" y="4"/>
                      <a:pt x="206" y="4"/>
                    </a:cubicBezTo>
                    <a:cubicBezTo>
                      <a:pt x="232" y="4"/>
                      <a:pt x="254" y="25"/>
                      <a:pt x="256" y="51"/>
                    </a:cubicBezTo>
                    <a:cubicBezTo>
                      <a:pt x="289" y="51"/>
                      <a:pt x="289" y="51"/>
                      <a:pt x="289" y="51"/>
                    </a:cubicBezTo>
                    <a:cubicBezTo>
                      <a:pt x="289" y="23"/>
                      <a:pt x="266" y="0"/>
                      <a:pt x="239" y="0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6" y="2"/>
                      <a:pt x="0" y="4"/>
                    </a:cubicBezTo>
                    <a:lnTo>
                      <a:pt x="108" y="4"/>
                    </a:ln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00">
                <a:extLst>
                  <a:ext uri="{FF2B5EF4-FFF2-40B4-BE49-F238E27FC236}">
                    <a16:creationId xmlns:a16="http://schemas.microsoft.com/office/drawing/2014/main" id="{E0012D1D-D879-45A0-91A5-68F885E03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2042" y="5202069"/>
                <a:ext cx="589028" cy="200133"/>
              </a:xfrm>
              <a:custGeom>
                <a:avLst/>
                <a:gdLst>
                  <a:gd name="T0" fmla="*/ 218 w 237"/>
                  <a:gd name="T1" fmla="*/ 79 h 81"/>
                  <a:gd name="T2" fmla="*/ 205 w 237"/>
                  <a:gd name="T3" fmla="*/ 74 h 81"/>
                  <a:gd name="T4" fmla="*/ 119 w 237"/>
                  <a:gd name="T5" fmla="*/ 35 h 81"/>
                  <a:gd name="T6" fmla="*/ 33 w 237"/>
                  <a:gd name="T7" fmla="*/ 74 h 81"/>
                  <a:gd name="T8" fmla="*/ 8 w 237"/>
                  <a:gd name="T9" fmla="*/ 75 h 81"/>
                  <a:gd name="T10" fmla="*/ 6 w 237"/>
                  <a:gd name="T11" fmla="*/ 50 h 81"/>
                  <a:gd name="T12" fmla="*/ 119 w 237"/>
                  <a:gd name="T13" fmla="*/ 0 h 81"/>
                  <a:gd name="T14" fmla="*/ 231 w 237"/>
                  <a:gd name="T15" fmla="*/ 50 h 81"/>
                  <a:gd name="T16" fmla="*/ 230 w 237"/>
                  <a:gd name="T17" fmla="*/ 75 h 81"/>
                  <a:gd name="T18" fmla="*/ 218 w 237"/>
                  <a:gd name="T19" fmla="*/ 7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81">
                    <a:moveTo>
                      <a:pt x="218" y="79"/>
                    </a:moveTo>
                    <a:cubicBezTo>
                      <a:pt x="213" y="79"/>
                      <a:pt x="208" y="78"/>
                      <a:pt x="205" y="74"/>
                    </a:cubicBezTo>
                    <a:cubicBezTo>
                      <a:pt x="183" y="49"/>
                      <a:pt x="151" y="35"/>
                      <a:pt x="119" y="35"/>
                    </a:cubicBezTo>
                    <a:cubicBezTo>
                      <a:pt x="86" y="35"/>
                      <a:pt x="54" y="49"/>
                      <a:pt x="33" y="74"/>
                    </a:cubicBezTo>
                    <a:cubicBezTo>
                      <a:pt x="26" y="81"/>
                      <a:pt x="15" y="81"/>
                      <a:pt x="8" y="75"/>
                    </a:cubicBezTo>
                    <a:cubicBezTo>
                      <a:pt x="0" y="68"/>
                      <a:pt x="0" y="57"/>
                      <a:pt x="6" y="50"/>
                    </a:cubicBezTo>
                    <a:cubicBezTo>
                      <a:pt x="35" y="18"/>
                      <a:pt x="76" y="0"/>
                      <a:pt x="119" y="0"/>
                    </a:cubicBezTo>
                    <a:cubicBezTo>
                      <a:pt x="161" y="0"/>
                      <a:pt x="202" y="18"/>
                      <a:pt x="231" y="50"/>
                    </a:cubicBezTo>
                    <a:cubicBezTo>
                      <a:pt x="237" y="57"/>
                      <a:pt x="237" y="68"/>
                      <a:pt x="230" y="75"/>
                    </a:cubicBezTo>
                    <a:cubicBezTo>
                      <a:pt x="226" y="78"/>
                      <a:pt x="222" y="79"/>
                      <a:pt x="218" y="79"/>
                    </a:cubicBez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20A007B-D608-4F03-B1AC-D96CF3A6A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042" y="5377186"/>
                <a:ext cx="95518" cy="93244"/>
              </a:xfrm>
              <a:prstGeom prst="ellipse">
                <a:avLst/>
              </a:pr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48A3B51-3FA7-4D36-877F-557963A36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3277" y="5377186"/>
                <a:ext cx="97793" cy="93244"/>
              </a:xfrm>
              <a:prstGeom prst="ellipse">
                <a:avLst/>
              </a:pr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03">
                <a:extLst>
                  <a:ext uri="{FF2B5EF4-FFF2-40B4-BE49-F238E27FC236}">
                    <a16:creationId xmlns:a16="http://schemas.microsoft.com/office/drawing/2014/main" id="{43D1EC16-DA03-4551-93FD-29EC371B7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866" y="3942142"/>
                <a:ext cx="145551" cy="448025"/>
              </a:xfrm>
              <a:custGeom>
                <a:avLst/>
                <a:gdLst>
                  <a:gd name="T0" fmla="*/ 20 w 58"/>
                  <a:gd name="T1" fmla="*/ 0 h 181"/>
                  <a:gd name="T2" fmla="*/ 0 w 58"/>
                  <a:gd name="T3" fmla="*/ 0 h 181"/>
                  <a:gd name="T4" fmla="*/ 29 w 58"/>
                  <a:gd name="T5" fmla="*/ 42 h 181"/>
                  <a:gd name="T6" fmla="*/ 29 w 58"/>
                  <a:gd name="T7" fmla="*/ 139 h 181"/>
                  <a:gd name="T8" fmla="*/ 0 w 58"/>
                  <a:gd name="T9" fmla="*/ 181 h 181"/>
                  <a:gd name="T10" fmla="*/ 20 w 58"/>
                  <a:gd name="T11" fmla="*/ 181 h 181"/>
                  <a:gd name="T12" fmla="*/ 58 w 58"/>
                  <a:gd name="T13" fmla="*/ 139 h 181"/>
                  <a:gd name="T14" fmla="*/ 58 w 58"/>
                  <a:gd name="T15" fmla="*/ 42 h 181"/>
                  <a:gd name="T16" fmla="*/ 20 w 58"/>
                  <a:gd name="T17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181">
                    <a:moveTo>
                      <a:pt x="20" y="0"/>
                    </a:moveTo>
                    <a:cubicBezTo>
                      <a:pt x="20" y="0"/>
                      <a:pt x="10" y="0"/>
                      <a:pt x="0" y="0"/>
                    </a:cubicBezTo>
                    <a:cubicBezTo>
                      <a:pt x="16" y="5"/>
                      <a:pt x="29" y="23"/>
                      <a:pt x="29" y="42"/>
                    </a:cubicBezTo>
                    <a:cubicBezTo>
                      <a:pt x="29" y="139"/>
                      <a:pt x="29" y="139"/>
                      <a:pt x="29" y="139"/>
                    </a:cubicBezTo>
                    <a:cubicBezTo>
                      <a:pt x="29" y="159"/>
                      <a:pt x="17" y="177"/>
                      <a:pt x="0" y="181"/>
                    </a:cubicBezTo>
                    <a:cubicBezTo>
                      <a:pt x="10" y="181"/>
                      <a:pt x="20" y="181"/>
                      <a:pt x="20" y="181"/>
                    </a:cubicBezTo>
                    <a:cubicBezTo>
                      <a:pt x="41" y="181"/>
                      <a:pt x="58" y="162"/>
                      <a:pt x="58" y="139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19"/>
                      <a:pt x="41" y="0"/>
                      <a:pt x="20" y="0"/>
                    </a:cubicBez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104">
                <a:extLst>
                  <a:ext uri="{FF2B5EF4-FFF2-40B4-BE49-F238E27FC236}">
                    <a16:creationId xmlns:a16="http://schemas.microsoft.com/office/drawing/2014/main" id="{41968604-FEAF-4A39-88AD-A2AA628E7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152" y="3942142"/>
                <a:ext cx="347959" cy="448025"/>
              </a:xfrm>
              <a:custGeom>
                <a:avLst/>
                <a:gdLst>
                  <a:gd name="T0" fmla="*/ 140 w 140"/>
                  <a:gd name="T1" fmla="*/ 139 h 181"/>
                  <a:gd name="T2" fmla="*/ 102 w 140"/>
                  <a:gd name="T3" fmla="*/ 181 h 181"/>
                  <a:gd name="T4" fmla="*/ 70 w 140"/>
                  <a:gd name="T5" fmla="*/ 180 h 181"/>
                  <a:gd name="T6" fmla="*/ 38 w 140"/>
                  <a:gd name="T7" fmla="*/ 181 h 181"/>
                  <a:gd name="T8" fmla="*/ 0 w 140"/>
                  <a:gd name="T9" fmla="*/ 139 h 181"/>
                  <a:gd name="T10" fmla="*/ 0 w 140"/>
                  <a:gd name="T11" fmla="*/ 42 h 181"/>
                  <a:gd name="T12" fmla="*/ 38 w 140"/>
                  <a:gd name="T13" fmla="*/ 0 h 181"/>
                  <a:gd name="T14" fmla="*/ 70 w 140"/>
                  <a:gd name="T15" fmla="*/ 2 h 181"/>
                  <a:gd name="T16" fmla="*/ 102 w 140"/>
                  <a:gd name="T17" fmla="*/ 0 h 181"/>
                  <a:gd name="T18" fmla="*/ 140 w 140"/>
                  <a:gd name="T19" fmla="*/ 42 h 181"/>
                  <a:gd name="T20" fmla="*/ 140 w 140"/>
                  <a:gd name="T21" fmla="*/ 13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1">
                    <a:moveTo>
                      <a:pt x="140" y="139"/>
                    </a:moveTo>
                    <a:cubicBezTo>
                      <a:pt x="140" y="162"/>
                      <a:pt x="123" y="181"/>
                      <a:pt x="102" y="181"/>
                    </a:cubicBezTo>
                    <a:cubicBezTo>
                      <a:pt x="102" y="181"/>
                      <a:pt x="81" y="180"/>
                      <a:pt x="70" y="180"/>
                    </a:cubicBezTo>
                    <a:cubicBezTo>
                      <a:pt x="58" y="180"/>
                      <a:pt x="38" y="181"/>
                      <a:pt x="38" y="181"/>
                    </a:cubicBezTo>
                    <a:cubicBezTo>
                      <a:pt x="17" y="181"/>
                      <a:pt x="0" y="162"/>
                      <a:pt x="0" y="13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19"/>
                      <a:pt x="17" y="0"/>
                      <a:pt x="38" y="0"/>
                    </a:cubicBezTo>
                    <a:cubicBezTo>
                      <a:pt x="38" y="0"/>
                      <a:pt x="55" y="2"/>
                      <a:pt x="70" y="2"/>
                    </a:cubicBezTo>
                    <a:cubicBezTo>
                      <a:pt x="85" y="2"/>
                      <a:pt x="102" y="0"/>
                      <a:pt x="102" y="0"/>
                    </a:cubicBezTo>
                    <a:cubicBezTo>
                      <a:pt x="123" y="0"/>
                      <a:pt x="140" y="19"/>
                      <a:pt x="140" y="42"/>
                    </a:cubicBezTo>
                    <a:lnTo>
                      <a:pt x="140" y="139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105">
                <a:extLst>
                  <a:ext uri="{FF2B5EF4-FFF2-40B4-BE49-F238E27FC236}">
                    <a16:creationId xmlns:a16="http://schemas.microsoft.com/office/drawing/2014/main" id="{25F31AE3-A101-4B97-9823-60D9898B4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302" y="3942142"/>
                <a:ext cx="122809" cy="448025"/>
              </a:xfrm>
              <a:custGeom>
                <a:avLst/>
                <a:gdLst>
                  <a:gd name="T0" fmla="*/ 11 w 49"/>
                  <a:gd name="T1" fmla="*/ 0 h 181"/>
                  <a:gd name="T2" fmla="*/ 2 w 49"/>
                  <a:gd name="T3" fmla="*/ 1 h 181"/>
                  <a:gd name="T4" fmla="*/ 32 w 49"/>
                  <a:gd name="T5" fmla="*/ 42 h 181"/>
                  <a:gd name="T6" fmla="*/ 32 w 49"/>
                  <a:gd name="T7" fmla="*/ 139 h 181"/>
                  <a:gd name="T8" fmla="*/ 0 w 49"/>
                  <a:gd name="T9" fmla="*/ 180 h 181"/>
                  <a:gd name="T10" fmla="*/ 11 w 49"/>
                  <a:gd name="T11" fmla="*/ 181 h 181"/>
                  <a:gd name="T12" fmla="*/ 49 w 49"/>
                  <a:gd name="T13" fmla="*/ 139 h 181"/>
                  <a:gd name="T14" fmla="*/ 49 w 49"/>
                  <a:gd name="T15" fmla="*/ 42 h 181"/>
                  <a:gd name="T16" fmla="*/ 11 w 49"/>
                  <a:gd name="T17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81">
                    <a:moveTo>
                      <a:pt x="11" y="0"/>
                    </a:moveTo>
                    <a:cubicBezTo>
                      <a:pt x="11" y="0"/>
                      <a:pt x="7" y="1"/>
                      <a:pt x="2" y="1"/>
                    </a:cubicBezTo>
                    <a:cubicBezTo>
                      <a:pt x="19" y="5"/>
                      <a:pt x="32" y="22"/>
                      <a:pt x="32" y="42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2" y="160"/>
                      <a:pt x="18" y="177"/>
                      <a:pt x="0" y="180"/>
                    </a:cubicBezTo>
                    <a:cubicBezTo>
                      <a:pt x="6" y="181"/>
                      <a:pt x="11" y="181"/>
                      <a:pt x="11" y="181"/>
                    </a:cubicBezTo>
                    <a:cubicBezTo>
                      <a:pt x="32" y="181"/>
                      <a:pt x="49" y="162"/>
                      <a:pt x="49" y="139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19"/>
                      <a:pt x="32" y="0"/>
                      <a:pt x="11" y="0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106">
                <a:extLst>
                  <a:ext uri="{FF2B5EF4-FFF2-40B4-BE49-F238E27FC236}">
                    <a16:creationId xmlns:a16="http://schemas.microsoft.com/office/drawing/2014/main" id="{29C9C29E-E5FD-42C2-90A4-520710BEC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0670" y="4137726"/>
                <a:ext cx="68227" cy="532171"/>
              </a:xfrm>
              <a:custGeom>
                <a:avLst/>
                <a:gdLst>
                  <a:gd name="T0" fmla="*/ 14 w 27"/>
                  <a:gd name="T1" fmla="*/ 215 h 215"/>
                  <a:gd name="T2" fmla="*/ 0 w 27"/>
                  <a:gd name="T3" fmla="*/ 202 h 215"/>
                  <a:gd name="T4" fmla="*/ 0 w 27"/>
                  <a:gd name="T5" fmla="*/ 13 h 215"/>
                  <a:gd name="T6" fmla="*/ 14 w 27"/>
                  <a:gd name="T7" fmla="*/ 0 h 215"/>
                  <a:gd name="T8" fmla="*/ 27 w 27"/>
                  <a:gd name="T9" fmla="*/ 13 h 215"/>
                  <a:gd name="T10" fmla="*/ 27 w 27"/>
                  <a:gd name="T11" fmla="*/ 202 h 215"/>
                  <a:gd name="T12" fmla="*/ 14 w 27"/>
                  <a:gd name="T13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15">
                    <a:moveTo>
                      <a:pt x="14" y="215"/>
                    </a:moveTo>
                    <a:cubicBezTo>
                      <a:pt x="6" y="215"/>
                      <a:pt x="0" y="209"/>
                      <a:pt x="0" y="20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02"/>
                      <a:pt x="27" y="202"/>
                      <a:pt x="27" y="202"/>
                    </a:cubicBezTo>
                    <a:cubicBezTo>
                      <a:pt x="27" y="209"/>
                      <a:pt x="21" y="215"/>
                      <a:pt x="14" y="215"/>
                    </a:cubicBez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08">
                <a:extLst>
                  <a:ext uri="{FF2B5EF4-FFF2-40B4-BE49-F238E27FC236}">
                    <a16:creationId xmlns:a16="http://schemas.microsoft.com/office/drawing/2014/main" id="{8B09EC92-26F0-4D0B-93E9-C6A18CE98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2270" y="5283941"/>
                <a:ext cx="388895" cy="120535"/>
              </a:xfrm>
              <a:custGeom>
                <a:avLst/>
                <a:gdLst>
                  <a:gd name="T0" fmla="*/ 1 w 157"/>
                  <a:gd name="T1" fmla="*/ 10 h 49"/>
                  <a:gd name="T2" fmla="*/ 2 w 157"/>
                  <a:gd name="T3" fmla="*/ 40 h 49"/>
                  <a:gd name="T4" fmla="*/ 136 w 157"/>
                  <a:gd name="T5" fmla="*/ 40 h 49"/>
                  <a:gd name="T6" fmla="*/ 150 w 157"/>
                  <a:gd name="T7" fmla="*/ 33 h 49"/>
                  <a:gd name="T8" fmla="*/ 50 w 157"/>
                  <a:gd name="T9" fmla="*/ 0 h 49"/>
                  <a:gd name="T10" fmla="*/ 1 w 157"/>
                  <a:gd name="T11" fmla="*/ 1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9">
                    <a:moveTo>
                      <a:pt x="1" y="10"/>
                    </a:moveTo>
                    <a:cubicBezTo>
                      <a:pt x="2" y="21"/>
                      <a:pt x="0" y="33"/>
                      <a:pt x="2" y="40"/>
                    </a:cubicBezTo>
                    <a:cubicBezTo>
                      <a:pt x="4" y="49"/>
                      <a:pt x="136" y="40"/>
                      <a:pt x="136" y="40"/>
                    </a:cubicBezTo>
                    <a:cubicBezTo>
                      <a:pt x="139" y="40"/>
                      <a:pt x="157" y="34"/>
                      <a:pt x="150" y="33"/>
                    </a:cubicBezTo>
                    <a:cubicBezTo>
                      <a:pt x="117" y="29"/>
                      <a:pt x="50" y="13"/>
                      <a:pt x="50" y="0"/>
                    </a:cubicBez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09">
                <a:extLst>
                  <a:ext uri="{FF2B5EF4-FFF2-40B4-BE49-F238E27FC236}">
                    <a16:creationId xmlns:a16="http://schemas.microsoft.com/office/drawing/2014/main" id="{F7B4E7F3-E074-41BD-ABC3-7A4E71578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9432" y="3535055"/>
                <a:ext cx="570834" cy="709562"/>
              </a:xfrm>
              <a:custGeom>
                <a:avLst/>
                <a:gdLst>
                  <a:gd name="T0" fmla="*/ 211 w 229"/>
                  <a:gd name="T1" fmla="*/ 275 h 287"/>
                  <a:gd name="T2" fmla="*/ 159 w 229"/>
                  <a:gd name="T3" fmla="*/ 269 h 287"/>
                  <a:gd name="T4" fmla="*/ 23 w 229"/>
                  <a:gd name="T5" fmla="*/ 94 h 287"/>
                  <a:gd name="T6" fmla="*/ 23 w 229"/>
                  <a:gd name="T7" fmla="*/ 94 h 287"/>
                  <a:gd name="T8" fmla="*/ 17 w 229"/>
                  <a:gd name="T9" fmla="*/ 88 h 287"/>
                  <a:gd name="T10" fmla="*/ 25 w 229"/>
                  <a:gd name="T11" fmla="*/ 18 h 287"/>
                  <a:gd name="T12" fmla="*/ 95 w 229"/>
                  <a:gd name="T13" fmla="*/ 26 h 287"/>
                  <a:gd name="T14" fmla="*/ 216 w 229"/>
                  <a:gd name="T15" fmla="*/ 223 h 287"/>
                  <a:gd name="T16" fmla="*/ 211 w 229"/>
                  <a:gd name="T17" fmla="*/ 275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287">
                    <a:moveTo>
                      <a:pt x="211" y="275"/>
                    </a:moveTo>
                    <a:cubicBezTo>
                      <a:pt x="195" y="287"/>
                      <a:pt x="172" y="285"/>
                      <a:pt x="159" y="269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0" y="66"/>
                      <a:pt x="3" y="35"/>
                      <a:pt x="25" y="18"/>
                    </a:cubicBezTo>
                    <a:cubicBezTo>
                      <a:pt x="47" y="0"/>
                      <a:pt x="78" y="4"/>
                      <a:pt x="95" y="26"/>
                    </a:cubicBezTo>
                    <a:cubicBezTo>
                      <a:pt x="216" y="223"/>
                      <a:pt x="216" y="223"/>
                      <a:pt x="216" y="223"/>
                    </a:cubicBezTo>
                    <a:cubicBezTo>
                      <a:pt x="229" y="239"/>
                      <a:pt x="227" y="262"/>
                      <a:pt x="211" y="275"/>
                    </a:cubicBez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10">
                <a:extLst>
                  <a:ext uri="{FF2B5EF4-FFF2-40B4-BE49-F238E27FC236}">
                    <a16:creationId xmlns:a16="http://schemas.microsoft.com/office/drawing/2014/main" id="{188A85BE-30FC-4CD8-9163-122FDE51A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0397" y="3685154"/>
                <a:ext cx="293377" cy="386620"/>
              </a:xfrm>
              <a:custGeom>
                <a:avLst/>
                <a:gdLst>
                  <a:gd name="T0" fmla="*/ 129 w 129"/>
                  <a:gd name="T1" fmla="*/ 11 h 170"/>
                  <a:gd name="T2" fmla="*/ 12 w 129"/>
                  <a:gd name="T3" fmla="*/ 170 h 170"/>
                  <a:gd name="T4" fmla="*/ 0 w 129"/>
                  <a:gd name="T5" fmla="*/ 168 h 170"/>
                  <a:gd name="T6" fmla="*/ 123 w 129"/>
                  <a:gd name="T7" fmla="*/ 0 h 170"/>
                  <a:gd name="T8" fmla="*/ 129 w 129"/>
                  <a:gd name="T9" fmla="*/ 11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70">
                    <a:moveTo>
                      <a:pt x="129" y="11"/>
                    </a:moveTo>
                    <a:lnTo>
                      <a:pt x="12" y="170"/>
                    </a:lnTo>
                    <a:lnTo>
                      <a:pt x="0" y="168"/>
                    </a:lnTo>
                    <a:lnTo>
                      <a:pt x="123" y="0"/>
                    </a:lnTo>
                    <a:lnTo>
                      <a:pt x="129" y="11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11">
                <a:extLst>
                  <a:ext uri="{FF2B5EF4-FFF2-40B4-BE49-F238E27FC236}">
                    <a16:creationId xmlns:a16="http://schemas.microsoft.com/office/drawing/2014/main" id="{C2C3B75D-C0B4-4D2B-9620-570176BA6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9532" y="3553249"/>
                <a:ext cx="368426" cy="507155"/>
              </a:xfrm>
              <a:custGeom>
                <a:avLst/>
                <a:gdLst>
                  <a:gd name="T0" fmla="*/ 148 w 148"/>
                  <a:gd name="T1" fmla="*/ 204 h 205"/>
                  <a:gd name="T2" fmla="*/ 143 w 148"/>
                  <a:gd name="T3" fmla="*/ 205 h 205"/>
                  <a:gd name="T4" fmla="*/ 142 w 148"/>
                  <a:gd name="T5" fmla="*/ 202 h 205"/>
                  <a:gd name="T6" fmla="*/ 36 w 148"/>
                  <a:gd name="T7" fmla="*/ 25 h 205"/>
                  <a:gd name="T8" fmla="*/ 0 w 148"/>
                  <a:gd name="T9" fmla="*/ 0 h 205"/>
                  <a:gd name="T10" fmla="*/ 36 w 148"/>
                  <a:gd name="T11" fmla="*/ 19 h 205"/>
                  <a:gd name="T12" fmla="*/ 146 w 148"/>
                  <a:gd name="T13" fmla="*/ 202 h 205"/>
                  <a:gd name="T14" fmla="*/ 148 w 148"/>
                  <a:gd name="T15" fmla="*/ 20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205">
                    <a:moveTo>
                      <a:pt x="148" y="204"/>
                    </a:moveTo>
                    <a:cubicBezTo>
                      <a:pt x="143" y="205"/>
                      <a:pt x="143" y="205"/>
                      <a:pt x="143" y="205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66" y="66"/>
                      <a:pt x="36" y="25"/>
                    </a:cubicBezTo>
                    <a:cubicBezTo>
                      <a:pt x="23" y="8"/>
                      <a:pt x="15" y="2"/>
                      <a:pt x="0" y="0"/>
                    </a:cubicBezTo>
                    <a:cubicBezTo>
                      <a:pt x="14" y="0"/>
                      <a:pt x="27" y="7"/>
                      <a:pt x="36" y="19"/>
                    </a:cubicBezTo>
                    <a:cubicBezTo>
                      <a:pt x="65" y="57"/>
                      <a:pt x="146" y="202"/>
                      <a:pt x="146" y="202"/>
                    </a:cubicBezTo>
                    <a:lnTo>
                      <a:pt x="148" y="204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12">
                <a:extLst>
                  <a:ext uri="{FF2B5EF4-FFF2-40B4-BE49-F238E27FC236}">
                    <a16:creationId xmlns:a16="http://schemas.microsoft.com/office/drawing/2014/main" id="{BEC3AFF7-F94D-4768-BF12-3F18ED4A6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85" y="3998999"/>
                <a:ext cx="220602" cy="170568"/>
              </a:xfrm>
              <a:custGeom>
                <a:avLst/>
                <a:gdLst>
                  <a:gd name="T0" fmla="*/ 76 w 89"/>
                  <a:gd name="T1" fmla="*/ 68 h 69"/>
                  <a:gd name="T2" fmla="*/ 76 w 89"/>
                  <a:gd name="T3" fmla="*/ 68 h 69"/>
                  <a:gd name="T4" fmla="*/ 76 w 89"/>
                  <a:gd name="T5" fmla="*/ 68 h 69"/>
                  <a:gd name="T6" fmla="*/ 12 w 89"/>
                  <a:gd name="T7" fmla="*/ 69 h 69"/>
                  <a:gd name="T8" fmla="*/ 1 w 89"/>
                  <a:gd name="T9" fmla="*/ 29 h 69"/>
                  <a:gd name="T10" fmla="*/ 3 w 89"/>
                  <a:gd name="T11" fmla="*/ 23 h 69"/>
                  <a:gd name="T12" fmla="*/ 12 w 89"/>
                  <a:gd name="T13" fmla="*/ 11 h 69"/>
                  <a:gd name="T14" fmla="*/ 17 w 89"/>
                  <a:gd name="T15" fmla="*/ 7 h 69"/>
                  <a:gd name="T16" fmla="*/ 57 w 89"/>
                  <a:gd name="T17" fmla="*/ 0 h 69"/>
                  <a:gd name="T18" fmla="*/ 56 w 89"/>
                  <a:gd name="T19" fmla="*/ 11 h 69"/>
                  <a:gd name="T20" fmla="*/ 35 w 89"/>
                  <a:gd name="T21" fmla="*/ 13 h 69"/>
                  <a:gd name="T22" fmla="*/ 39 w 89"/>
                  <a:gd name="T23" fmla="*/ 13 h 69"/>
                  <a:gd name="T24" fmla="*/ 74 w 89"/>
                  <a:gd name="T25" fmla="*/ 9 h 69"/>
                  <a:gd name="T26" fmla="*/ 75 w 89"/>
                  <a:gd name="T27" fmla="*/ 10 h 69"/>
                  <a:gd name="T28" fmla="*/ 83 w 89"/>
                  <a:gd name="T29" fmla="*/ 18 h 69"/>
                  <a:gd name="T30" fmla="*/ 82 w 89"/>
                  <a:gd name="T31" fmla="*/ 23 h 69"/>
                  <a:gd name="T32" fmla="*/ 89 w 89"/>
                  <a:gd name="T33" fmla="*/ 31 h 69"/>
                  <a:gd name="T34" fmla="*/ 84 w 89"/>
                  <a:gd name="T35" fmla="*/ 39 h 69"/>
                  <a:gd name="T36" fmla="*/ 88 w 89"/>
                  <a:gd name="T37" fmla="*/ 46 h 69"/>
                  <a:gd name="T38" fmla="*/ 82 w 89"/>
                  <a:gd name="T39" fmla="*/ 54 h 69"/>
                  <a:gd name="T40" fmla="*/ 84 w 89"/>
                  <a:gd name="T41" fmla="*/ 59 h 69"/>
                  <a:gd name="T42" fmla="*/ 76 w 89"/>
                  <a:gd name="T4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69">
                    <a:moveTo>
                      <a:pt x="76" y="68"/>
                    </a:move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2" y="69"/>
                      <a:pt x="0" y="35"/>
                      <a:pt x="1" y="29"/>
                    </a:cubicBezTo>
                    <a:cubicBezTo>
                      <a:pt x="1" y="27"/>
                      <a:pt x="2" y="25"/>
                      <a:pt x="3" y="23"/>
                    </a:cubicBezTo>
                    <a:cubicBezTo>
                      <a:pt x="6" y="19"/>
                      <a:pt x="10" y="14"/>
                      <a:pt x="12" y="11"/>
                    </a:cubicBezTo>
                    <a:cubicBezTo>
                      <a:pt x="14" y="9"/>
                      <a:pt x="15" y="8"/>
                      <a:pt x="17" y="7"/>
                    </a:cubicBezTo>
                    <a:cubicBezTo>
                      <a:pt x="23" y="5"/>
                      <a:pt x="36" y="2"/>
                      <a:pt x="57" y="0"/>
                    </a:cubicBezTo>
                    <a:cubicBezTo>
                      <a:pt x="61" y="3"/>
                      <a:pt x="59" y="9"/>
                      <a:pt x="56" y="11"/>
                    </a:cubicBezTo>
                    <a:cubicBezTo>
                      <a:pt x="53" y="14"/>
                      <a:pt x="35" y="13"/>
                      <a:pt x="35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9" y="9"/>
                      <a:pt x="83" y="13"/>
                      <a:pt x="83" y="18"/>
                    </a:cubicBezTo>
                    <a:cubicBezTo>
                      <a:pt x="83" y="20"/>
                      <a:pt x="83" y="21"/>
                      <a:pt x="82" y="23"/>
                    </a:cubicBezTo>
                    <a:cubicBezTo>
                      <a:pt x="86" y="23"/>
                      <a:pt x="89" y="27"/>
                      <a:pt x="89" y="31"/>
                    </a:cubicBezTo>
                    <a:cubicBezTo>
                      <a:pt x="89" y="35"/>
                      <a:pt x="87" y="38"/>
                      <a:pt x="84" y="39"/>
                    </a:cubicBezTo>
                    <a:cubicBezTo>
                      <a:pt x="86" y="41"/>
                      <a:pt x="88" y="43"/>
                      <a:pt x="88" y="46"/>
                    </a:cubicBezTo>
                    <a:cubicBezTo>
                      <a:pt x="88" y="50"/>
                      <a:pt x="86" y="53"/>
                      <a:pt x="82" y="54"/>
                    </a:cubicBezTo>
                    <a:cubicBezTo>
                      <a:pt x="83" y="56"/>
                      <a:pt x="84" y="57"/>
                      <a:pt x="84" y="59"/>
                    </a:cubicBezTo>
                    <a:cubicBezTo>
                      <a:pt x="85" y="64"/>
                      <a:pt x="81" y="68"/>
                      <a:pt x="76" y="68"/>
                    </a:cubicBez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13">
                <a:extLst>
                  <a:ext uri="{FF2B5EF4-FFF2-40B4-BE49-F238E27FC236}">
                    <a16:creationId xmlns:a16="http://schemas.microsoft.com/office/drawing/2014/main" id="{2A522ED6-006D-4325-8057-961283B21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076" y="4069499"/>
                <a:ext cx="152375" cy="109163"/>
              </a:xfrm>
              <a:custGeom>
                <a:avLst/>
                <a:gdLst>
                  <a:gd name="T0" fmla="*/ 55 w 67"/>
                  <a:gd name="T1" fmla="*/ 0 h 48"/>
                  <a:gd name="T2" fmla="*/ 0 w 67"/>
                  <a:gd name="T3" fmla="*/ 4 h 48"/>
                  <a:gd name="T4" fmla="*/ 3 w 67"/>
                  <a:gd name="T5" fmla="*/ 48 h 48"/>
                  <a:gd name="T6" fmla="*/ 67 w 67"/>
                  <a:gd name="T7" fmla="*/ 44 h 48"/>
                  <a:gd name="T8" fmla="*/ 55 w 6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8">
                    <a:moveTo>
                      <a:pt x="55" y="0"/>
                    </a:moveTo>
                    <a:lnTo>
                      <a:pt x="0" y="4"/>
                    </a:lnTo>
                    <a:lnTo>
                      <a:pt x="3" y="48"/>
                    </a:lnTo>
                    <a:lnTo>
                      <a:pt x="67" y="4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14">
                <a:extLst>
                  <a:ext uri="{FF2B5EF4-FFF2-40B4-BE49-F238E27FC236}">
                    <a16:creationId xmlns:a16="http://schemas.microsoft.com/office/drawing/2014/main" id="{2B0B8780-D811-447E-8E0A-763071D05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076" y="4069499"/>
                <a:ext cx="152375" cy="109163"/>
              </a:xfrm>
              <a:custGeom>
                <a:avLst/>
                <a:gdLst>
                  <a:gd name="T0" fmla="*/ 55 w 67"/>
                  <a:gd name="T1" fmla="*/ 0 h 48"/>
                  <a:gd name="T2" fmla="*/ 0 w 67"/>
                  <a:gd name="T3" fmla="*/ 4 h 48"/>
                  <a:gd name="T4" fmla="*/ 3 w 67"/>
                  <a:gd name="T5" fmla="*/ 48 h 48"/>
                  <a:gd name="T6" fmla="*/ 67 w 67"/>
                  <a:gd name="T7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8">
                    <a:moveTo>
                      <a:pt x="55" y="0"/>
                    </a:moveTo>
                    <a:lnTo>
                      <a:pt x="0" y="4"/>
                    </a:lnTo>
                    <a:lnTo>
                      <a:pt x="3" y="48"/>
                    </a:lnTo>
                    <a:lnTo>
                      <a:pt x="67" y="4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15">
                <a:extLst>
                  <a:ext uri="{FF2B5EF4-FFF2-40B4-BE49-F238E27FC236}">
                    <a16:creationId xmlns:a16="http://schemas.microsoft.com/office/drawing/2014/main" id="{7F0DBDEA-CD30-4348-8FD2-0C0486D68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0933" y="4055854"/>
                <a:ext cx="52308" cy="127357"/>
              </a:xfrm>
              <a:custGeom>
                <a:avLst/>
                <a:gdLst>
                  <a:gd name="T0" fmla="*/ 19 w 23"/>
                  <a:gd name="T1" fmla="*/ 0 h 56"/>
                  <a:gd name="T2" fmla="*/ 23 w 23"/>
                  <a:gd name="T3" fmla="*/ 55 h 56"/>
                  <a:gd name="T4" fmla="*/ 5 w 23"/>
                  <a:gd name="T5" fmla="*/ 56 h 56"/>
                  <a:gd name="T6" fmla="*/ 3 w 23"/>
                  <a:gd name="T7" fmla="*/ 56 h 56"/>
                  <a:gd name="T8" fmla="*/ 0 w 23"/>
                  <a:gd name="T9" fmla="*/ 4 h 56"/>
                  <a:gd name="T10" fmla="*/ 0 w 23"/>
                  <a:gd name="T11" fmla="*/ 1 h 56"/>
                  <a:gd name="T12" fmla="*/ 19 w 23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56">
                    <a:moveTo>
                      <a:pt x="19" y="0"/>
                    </a:moveTo>
                    <a:lnTo>
                      <a:pt x="23" y="55"/>
                    </a:lnTo>
                    <a:lnTo>
                      <a:pt x="5" y="56"/>
                    </a:lnTo>
                    <a:lnTo>
                      <a:pt x="3" y="5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116">
                <a:extLst>
                  <a:ext uri="{FF2B5EF4-FFF2-40B4-BE49-F238E27FC236}">
                    <a16:creationId xmlns:a16="http://schemas.microsoft.com/office/drawing/2014/main" id="{54ED83E7-700E-4F90-9310-70DF066E7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132" y="4053580"/>
                <a:ext cx="532171" cy="186487"/>
              </a:xfrm>
              <a:custGeom>
                <a:avLst/>
                <a:gdLst>
                  <a:gd name="T0" fmla="*/ 209 w 213"/>
                  <a:gd name="T1" fmla="*/ 1 h 76"/>
                  <a:gd name="T2" fmla="*/ 209 w 213"/>
                  <a:gd name="T3" fmla="*/ 2 h 76"/>
                  <a:gd name="T4" fmla="*/ 209 w 213"/>
                  <a:gd name="T5" fmla="*/ 5 h 76"/>
                  <a:gd name="T6" fmla="*/ 213 w 213"/>
                  <a:gd name="T7" fmla="*/ 58 h 76"/>
                  <a:gd name="T8" fmla="*/ 43 w 213"/>
                  <a:gd name="T9" fmla="*/ 73 h 76"/>
                  <a:gd name="T10" fmla="*/ 2 w 213"/>
                  <a:gd name="T11" fmla="*/ 41 h 76"/>
                  <a:gd name="T12" fmla="*/ 34 w 213"/>
                  <a:gd name="T13" fmla="*/ 1 h 76"/>
                  <a:gd name="T14" fmla="*/ 35 w 213"/>
                  <a:gd name="T15" fmla="*/ 1 h 76"/>
                  <a:gd name="T16" fmla="*/ 40 w 213"/>
                  <a:gd name="T17" fmla="*/ 0 h 76"/>
                  <a:gd name="T18" fmla="*/ 209 w 213"/>
                  <a:gd name="T19" fmla="*/ 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76">
                    <a:moveTo>
                      <a:pt x="209" y="1"/>
                    </a:moveTo>
                    <a:cubicBezTo>
                      <a:pt x="209" y="2"/>
                      <a:pt x="209" y="2"/>
                      <a:pt x="209" y="2"/>
                    </a:cubicBezTo>
                    <a:cubicBezTo>
                      <a:pt x="209" y="5"/>
                      <a:pt x="209" y="5"/>
                      <a:pt x="209" y="5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23" y="76"/>
                      <a:pt x="4" y="61"/>
                      <a:pt x="2" y="41"/>
                    </a:cubicBezTo>
                    <a:cubicBezTo>
                      <a:pt x="0" y="21"/>
                      <a:pt x="14" y="3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17">
                <a:extLst>
                  <a:ext uri="{FF2B5EF4-FFF2-40B4-BE49-F238E27FC236}">
                    <a16:creationId xmlns:a16="http://schemas.microsoft.com/office/drawing/2014/main" id="{41A608ED-3184-4B49-A495-AA577055B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038" y="4053580"/>
                <a:ext cx="388895" cy="6823"/>
              </a:xfrm>
              <a:custGeom>
                <a:avLst/>
                <a:gdLst>
                  <a:gd name="T0" fmla="*/ 171 w 171"/>
                  <a:gd name="T1" fmla="*/ 3 h 3"/>
                  <a:gd name="T2" fmla="*/ 168 w 171"/>
                  <a:gd name="T3" fmla="*/ 3 h 3"/>
                  <a:gd name="T4" fmla="*/ 7 w 171"/>
                  <a:gd name="T5" fmla="*/ 2 h 3"/>
                  <a:gd name="T6" fmla="*/ 2 w 171"/>
                  <a:gd name="T7" fmla="*/ 3 h 3"/>
                  <a:gd name="T8" fmla="*/ 0 w 171"/>
                  <a:gd name="T9" fmla="*/ 0 h 3"/>
                  <a:gd name="T10" fmla="*/ 5 w 171"/>
                  <a:gd name="T11" fmla="*/ 0 h 3"/>
                  <a:gd name="T12" fmla="*/ 171 w 171"/>
                  <a:gd name="T13" fmla="*/ 1 h 3"/>
                  <a:gd name="T14" fmla="*/ 171 w 171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1" h="3">
                    <a:moveTo>
                      <a:pt x="171" y="3"/>
                    </a:moveTo>
                    <a:lnTo>
                      <a:pt x="168" y="3"/>
                    </a:lnTo>
                    <a:lnTo>
                      <a:pt x="7" y="2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71" y="1"/>
                    </a:lnTo>
                    <a:lnTo>
                      <a:pt x="171" y="3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118">
                <a:extLst>
                  <a:ext uri="{FF2B5EF4-FFF2-40B4-BE49-F238E27FC236}">
                    <a16:creationId xmlns:a16="http://schemas.microsoft.com/office/drawing/2014/main" id="{7980BEAC-A52D-4989-9EE3-F128BDE10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8562" y="3767027"/>
                <a:ext cx="843742" cy="468493"/>
              </a:xfrm>
              <a:custGeom>
                <a:avLst/>
                <a:gdLst>
                  <a:gd name="T0" fmla="*/ 0 w 339"/>
                  <a:gd name="T1" fmla="*/ 0 h 189"/>
                  <a:gd name="T2" fmla="*/ 145 w 339"/>
                  <a:gd name="T3" fmla="*/ 170 h 189"/>
                  <a:gd name="T4" fmla="*/ 151 w 339"/>
                  <a:gd name="T5" fmla="*/ 174 h 189"/>
                  <a:gd name="T6" fmla="*/ 174 w 339"/>
                  <a:gd name="T7" fmla="*/ 179 h 189"/>
                  <a:gd name="T8" fmla="*/ 338 w 339"/>
                  <a:gd name="T9" fmla="*/ 164 h 189"/>
                  <a:gd name="T10" fmla="*/ 338 w 339"/>
                  <a:gd name="T11" fmla="*/ 168 h 189"/>
                  <a:gd name="T12" fmla="*/ 338 w 339"/>
                  <a:gd name="T13" fmla="*/ 168 h 189"/>
                  <a:gd name="T14" fmla="*/ 339 w 339"/>
                  <a:gd name="T15" fmla="*/ 173 h 189"/>
                  <a:gd name="T16" fmla="*/ 169 w 339"/>
                  <a:gd name="T17" fmla="*/ 188 h 189"/>
                  <a:gd name="T18" fmla="*/ 147 w 339"/>
                  <a:gd name="T19" fmla="*/ 184 h 189"/>
                  <a:gd name="T20" fmla="*/ 143 w 339"/>
                  <a:gd name="T21" fmla="*/ 181 h 189"/>
                  <a:gd name="T22" fmla="*/ 70 w 339"/>
                  <a:gd name="T23" fmla="*/ 103 h 189"/>
                  <a:gd name="T24" fmla="*/ 0 w 339"/>
                  <a:gd name="T25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9" h="189">
                    <a:moveTo>
                      <a:pt x="0" y="0"/>
                    </a:moveTo>
                    <a:cubicBezTo>
                      <a:pt x="46" y="51"/>
                      <a:pt x="96" y="121"/>
                      <a:pt x="145" y="170"/>
                    </a:cubicBezTo>
                    <a:cubicBezTo>
                      <a:pt x="147" y="171"/>
                      <a:pt x="149" y="173"/>
                      <a:pt x="151" y="174"/>
                    </a:cubicBezTo>
                    <a:cubicBezTo>
                      <a:pt x="158" y="178"/>
                      <a:pt x="166" y="179"/>
                      <a:pt x="174" y="179"/>
                    </a:cubicBezTo>
                    <a:cubicBezTo>
                      <a:pt x="228" y="174"/>
                      <a:pt x="283" y="169"/>
                      <a:pt x="338" y="164"/>
                    </a:cubicBezTo>
                    <a:cubicBezTo>
                      <a:pt x="338" y="168"/>
                      <a:pt x="338" y="168"/>
                      <a:pt x="338" y="168"/>
                    </a:cubicBezTo>
                    <a:cubicBezTo>
                      <a:pt x="338" y="168"/>
                      <a:pt x="338" y="168"/>
                      <a:pt x="338" y="168"/>
                    </a:cubicBezTo>
                    <a:cubicBezTo>
                      <a:pt x="339" y="173"/>
                      <a:pt x="339" y="173"/>
                      <a:pt x="339" y="173"/>
                    </a:cubicBezTo>
                    <a:cubicBezTo>
                      <a:pt x="282" y="178"/>
                      <a:pt x="225" y="183"/>
                      <a:pt x="169" y="188"/>
                    </a:cubicBezTo>
                    <a:cubicBezTo>
                      <a:pt x="161" y="189"/>
                      <a:pt x="154" y="187"/>
                      <a:pt x="147" y="184"/>
                    </a:cubicBezTo>
                    <a:cubicBezTo>
                      <a:pt x="146" y="184"/>
                      <a:pt x="144" y="182"/>
                      <a:pt x="143" y="181"/>
                    </a:cubicBezTo>
                    <a:cubicBezTo>
                      <a:pt x="116" y="160"/>
                      <a:pt x="93" y="128"/>
                      <a:pt x="70" y="103"/>
                    </a:cubicBezTo>
                    <a:cubicBezTo>
                      <a:pt x="47" y="77"/>
                      <a:pt x="23" y="26"/>
                      <a:pt x="0" y="0"/>
                    </a:cubicBez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9" name="Freeform 84">
              <a:extLst>
                <a:ext uri="{FF2B5EF4-FFF2-40B4-BE49-F238E27FC236}">
                  <a16:creationId xmlns:a16="http://schemas.microsoft.com/office/drawing/2014/main" id="{1FAD1F4F-2583-4BE2-8947-5BE5AA372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8877" y="5308701"/>
              <a:ext cx="591301" cy="154648"/>
            </a:xfrm>
            <a:custGeom>
              <a:avLst/>
              <a:gdLst>
                <a:gd name="T0" fmla="*/ 0 w 237"/>
                <a:gd name="T1" fmla="*/ 17 h 63"/>
                <a:gd name="T2" fmla="*/ 6 w 237"/>
                <a:gd name="T3" fmla="*/ 53 h 63"/>
                <a:gd name="T4" fmla="*/ 29 w 237"/>
                <a:gd name="T5" fmla="*/ 62 h 63"/>
                <a:gd name="T6" fmla="*/ 140 w 237"/>
                <a:gd name="T7" fmla="*/ 51 h 63"/>
                <a:gd name="T8" fmla="*/ 214 w 237"/>
                <a:gd name="T9" fmla="*/ 35 h 63"/>
                <a:gd name="T10" fmla="*/ 218 w 237"/>
                <a:gd name="T11" fmla="*/ 18 h 63"/>
                <a:gd name="T12" fmla="*/ 112 w 237"/>
                <a:gd name="T13" fmla="*/ 5 h 63"/>
                <a:gd name="T14" fmla="*/ 0 w 237"/>
                <a:gd name="T15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7" h="63">
                  <a:moveTo>
                    <a:pt x="0" y="17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9" y="61"/>
                    <a:pt x="17" y="63"/>
                    <a:pt x="29" y="62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58" y="49"/>
                    <a:pt x="214" y="35"/>
                    <a:pt x="214" y="35"/>
                  </a:cubicBezTo>
                  <a:cubicBezTo>
                    <a:pt x="237" y="27"/>
                    <a:pt x="224" y="17"/>
                    <a:pt x="218" y="18"/>
                  </a:cubicBezTo>
                  <a:cubicBezTo>
                    <a:pt x="199" y="19"/>
                    <a:pt x="150" y="10"/>
                    <a:pt x="112" y="5"/>
                  </a:cubicBezTo>
                  <a:cubicBezTo>
                    <a:pt x="80" y="0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009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6" name="Title 1">
            <a:extLst>
              <a:ext uri="{FF2B5EF4-FFF2-40B4-BE49-F238E27FC236}">
                <a16:creationId xmlns:a16="http://schemas.microsoft.com/office/drawing/2014/main" id="{4E1C1AB9-EDCC-47DC-940F-BB522D72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60" y="49578"/>
            <a:ext cx="10515600" cy="1004320"/>
          </a:xfrm>
        </p:spPr>
        <p:txBody>
          <a:bodyPr/>
          <a:lstStyle/>
          <a:p>
            <a:r>
              <a:rPr lang="es-AR" dirty="0"/>
              <a:t>Entrenamiento / Educación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5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0.08359 0.29838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1490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789 0.29629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148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07643 0.2909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>
            <a:extLst>
              <a:ext uri="{FF2B5EF4-FFF2-40B4-BE49-F238E27FC236}">
                <a16:creationId xmlns:a16="http://schemas.microsoft.com/office/drawing/2014/main" id="{4E1C1AB9-EDCC-47DC-940F-BB522D72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60" y="49578"/>
            <a:ext cx="10515600" cy="1004320"/>
          </a:xfrm>
        </p:spPr>
        <p:txBody>
          <a:bodyPr/>
          <a:lstStyle/>
          <a:p>
            <a:r>
              <a:rPr lang="es-AR" dirty="0"/>
              <a:t>Trial / </a:t>
            </a:r>
            <a:r>
              <a:rPr lang="es-AR" dirty="0" err="1"/>
              <a:t>Hackaton</a:t>
            </a:r>
            <a:r>
              <a:rPr lang="es-AR" dirty="0"/>
              <a:t> / Demo</a:t>
            </a:r>
            <a:endParaRPr lang="en-US" dirty="0"/>
          </a:p>
        </p:txBody>
      </p:sp>
      <p:sp>
        <p:nvSpPr>
          <p:cNvPr id="257" name="Rectangle 165">
            <a:extLst>
              <a:ext uri="{FF2B5EF4-FFF2-40B4-BE49-F238E27FC236}">
                <a16:creationId xmlns:a16="http://schemas.microsoft.com/office/drawing/2014/main" id="{A8E509A8-3947-4143-B229-F5FC05FDEF9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25770" y="4099272"/>
            <a:ext cx="475493" cy="45719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" name="Rectangle 137">
            <a:extLst>
              <a:ext uri="{FF2B5EF4-FFF2-40B4-BE49-F238E27FC236}">
                <a16:creationId xmlns:a16="http://schemas.microsoft.com/office/drawing/2014/main" id="{B94AA76C-A49B-435B-BDDF-5F5E223B3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037" y="1988702"/>
            <a:ext cx="6580987" cy="38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" name="Freeform 163">
            <a:extLst>
              <a:ext uri="{FF2B5EF4-FFF2-40B4-BE49-F238E27FC236}">
                <a16:creationId xmlns:a16="http://schemas.microsoft.com/office/drawing/2014/main" id="{0FB2AD26-2942-40B7-902E-C58B1B1FE3E5}"/>
              </a:ext>
            </a:extLst>
          </p:cNvPr>
          <p:cNvSpPr>
            <a:spLocks/>
          </p:cNvSpPr>
          <p:nvPr/>
        </p:nvSpPr>
        <p:spPr bwMode="auto">
          <a:xfrm>
            <a:off x="3065005" y="2922672"/>
            <a:ext cx="171059" cy="2510009"/>
          </a:xfrm>
          <a:custGeom>
            <a:avLst/>
            <a:gdLst>
              <a:gd name="T0" fmla="*/ 0 w 49"/>
              <a:gd name="T1" fmla="*/ 7 h 719"/>
              <a:gd name="T2" fmla="*/ 42 w 49"/>
              <a:gd name="T3" fmla="*/ 7 h 719"/>
              <a:gd name="T4" fmla="*/ 42 w 49"/>
              <a:gd name="T5" fmla="*/ 712 h 719"/>
              <a:gd name="T6" fmla="*/ 0 w 49"/>
              <a:gd name="T7" fmla="*/ 712 h 719"/>
              <a:gd name="T8" fmla="*/ 0 w 49"/>
              <a:gd name="T9" fmla="*/ 719 h 719"/>
              <a:gd name="T10" fmla="*/ 49 w 49"/>
              <a:gd name="T11" fmla="*/ 719 h 719"/>
              <a:gd name="T12" fmla="*/ 49 w 49"/>
              <a:gd name="T13" fmla="*/ 0 h 719"/>
              <a:gd name="T14" fmla="*/ 0 w 49"/>
              <a:gd name="T15" fmla="*/ 0 h 719"/>
              <a:gd name="T16" fmla="*/ 0 w 49"/>
              <a:gd name="T17" fmla="*/ 7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719">
                <a:moveTo>
                  <a:pt x="0" y="7"/>
                </a:moveTo>
                <a:lnTo>
                  <a:pt x="42" y="7"/>
                </a:lnTo>
                <a:lnTo>
                  <a:pt x="42" y="712"/>
                </a:lnTo>
                <a:lnTo>
                  <a:pt x="0" y="712"/>
                </a:lnTo>
                <a:lnTo>
                  <a:pt x="0" y="719"/>
                </a:lnTo>
                <a:lnTo>
                  <a:pt x="49" y="719"/>
                </a:lnTo>
                <a:lnTo>
                  <a:pt x="49" y="0"/>
                </a:lnTo>
                <a:lnTo>
                  <a:pt x="0" y="0"/>
                </a:lnTo>
                <a:lnTo>
                  <a:pt x="0" y="7"/>
                </a:lnTo>
                <a:close/>
              </a:path>
            </a:pathLst>
          </a:custGeom>
          <a:solidFill>
            <a:schemeClr val="accent6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0" name="Rectangle 180">
            <a:extLst>
              <a:ext uri="{FF2B5EF4-FFF2-40B4-BE49-F238E27FC236}">
                <a16:creationId xmlns:a16="http://schemas.microsoft.com/office/drawing/2014/main" id="{1FBF796F-A898-458C-BEA5-5D49E2335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47" y="4102313"/>
            <a:ext cx="609218" cy="49230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0A5FFFD-58BA-4750-AC0C-C25F48826826}"/>
              </a:ext>
            </a:extLst>
          </p:cNvPr>
          <p:cNvGrpSpPr/>
          <p:nvPr/>
        </p:nvGrpSpPr>
        <p:grpSpPr>
          <a:xfrm>
            <a:off x="1542331" y="1888325"/>
            <a:ext cx="1385324" cy="1767587"/>
            <a:chOff x="998609" y="1287462"/>
            <a:chExt cx="1581410" cy="2017781"/>
          </a:xfrm>
        </p:grpSpPr>
        <p:sp>
          <p:nvSpPr>
            <p:cNvPr id="262" name="Freeform 159">
              <a:extLst>
                <a:ext uri="{FF2B5EF4-FFF2-40B4-BE49-F238E27FC236}">
                  <a16:creationId xmlns:a16="http://schemas.microsoft.com/office/drawing/2014/main" id="{8BFB8CDA-D50E-4789-8A63-F5E403D8C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09" y="1549283"/>
              <a:ext cx="1581410" cy="1755960"/>
            </a:xfrm>
            <a:custGeom>
              <a:avLst/>
              <a:gdLst>
                <a:gd name="T0" fmla="*/ 442 w 482"/>
                <a:gd name="T1" fmla="*/ 431 h 539"/>
                <a:gd name="T2" fmla="*/ 281 w 482"/>
                <a:gd name="T3" fmla="*/ 524 h 539"/>
                <a:gd name="T4" fmla="*/ 201 w 482"/>
                <a:gd name="T5" fmla="*/ 524 h 539"/>
                <a:gd name="T6" fmla="*/ 40 w 482"/>
                <a:gd name="T7" fmla="*/ 431 h 539"/>
                <a:gd name="T8" fmla="*/ 0 w 482"/>
                <a:gd name="T9" fmla="*/ 362 h 539"/>
                <a:gd name="T10" fmla="*/ 0 w 482"/>
                <a:gd name="T11" fmla="*/ 176 h 539"/>
                <a:gd name="T12" fmla="*/ 40 w 482"/>
                <a:gd name="T13" fmla="*/ 107 h 539"/>
                <a:gd name="T14" fmla="*/ 201 w 482"/>
                <a:gd name="T15" fmla="*/ 14 h 539"/>
                <a:gd name="T16" fmla="*/ 281 w 482"/>
                <a:gd name="T17" fmla="*/ 14 h 539"/>
                <a:gd name="T18" fmla="*/ 442 w 482"/>
                <a:gd name="T19" fmla="*/ 107 h 539"/>
                <a:gd name="T20" fmla="*/ 482 w 482"/>
                <a:gd name="T21" fmla="*/ 176 h 539"/>
                <a:gd name="T22" fmla="*/ 482 w 482"/>
                <a:gd name="T23" fmla="*/ 362 h 539"/>
                <a:gd name="T24" fmla="*/ 442 w 482"/>
                <a:gd name="T25" fmla="*/ 4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539">
                  <a:moveTo>
                    <a:pt x="442" y="431"/>
                  </a:moveTo>
                  <a:cubicBezTo>
                    <a:pt x="281" y="524"/>
                    <a:pt x="281" y="524"/>
                    <a:pt x="281" y="524"/>
                  </a:cubicBezTo>
                  <a:cubicBezTo>
                    <a:pt x="256" y="539"/>
                    <a:pt x="226" y="539"/>
                    <a:pt x="201" y="524"/>
                  </a:cubicBezTo>
                  <a:cubicBezTo>
                    <a:pt x="40" y="431"/>
                    <a:pt x="40" y="431"/>
                    <a:pt x="40" y="431"/>
                  </a:cubicBezTo>
                  <a:cubicBezTo>
                    <a:pt x="15" y="417"/>
                    <a:pt x="0" y="391"/>
                    <a:pt x="0" y="362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48"/>
                    <a:pt x="15" y="121"/>
                    <a:pt x="40" y="107"/>
                  </a:cubicBezTo>
                  <a:cubicBezTo>
                    <a:pt x="201" y="14"/>
                    <a:pt x="201" y="14"/>
                    <a:pt x="201" y="14"/>
                  </a:cubicBezTo>
                  <a:cubicBezTo>
                    <a:pt x="226" y="0"/>
                    <a:pt x="256" y="0"/>
                    <a:pt x="281" y="14"/>
                  </a:cubicBezTo>
                  <a:cubicBezTo>
                    <a:pt x="442" y="107"/>
                    <a:pt x="442" y="107"/>
                    <a:pt x="442" y="107"/>
                  </a:cubicBezTo>
                  <a:cubicBezTo>
                    <a:pt x="467" y="121"/>
                    <a:pt x="482" y="148"/>
                    <a:pt x="482" y="176"/>
                  </a:cubicBezTo>
                  <a:cubicBezTo>
                    <a:pt x="482" y="362"/>
                    <a:pt x="482" y="362"/>
                    <a:pt x="482" y="362"/>
                  </a:cubicBezTo>
                  <a:cubicBezTo>
                    <a:pt x="482" y="391"/>
                    <a:pt x="467" y="417"/>
                    <a:pt x="442" y="431"/>
                  </a:cubicBezTo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0">
              <a:extLst>
                <a:ext uri="{FF2B5EF4-FFF2-40B4-BE49-F238E27FC236}">
                  <a16:creationId xmlns:a16="http://schemas.microsoft.com/office/drawing/2014/main" id="{689928A5-98D4-415C-A62B-A5A5F9536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561" y="2526756"/>
              <a:ext cx="722632" cy="778487"/>
            </a:xfrm>
            <a:custGeom>
              <a:avLst/>
              <a:gdLst>
                <a:gd name="T0" fmla="*/ 0 w 221"/>
                <a:gd name="T1" fmla="*/ 0 h 239"/>
                <a:gd name="T2" fmla="*/ 0 w 221"/>
                <a:gd name="T3" fmla="*/ 179 h 239"/>
                <a:gd name="T4" fmla="*/ 78 w 221"/>
                <a:gd name="T5" fmla="*/ 224 h 239"/>
                <a:gd name="T6" fmla="*/ 158 w 221"/>
                <a:gd name="T7" fmla="*/ 224 h 239"/>
                <a:gd name="T8" fmla="*/ 221 w 221"/>
                <a:gd name="T9" fmla="*/ 188 h 239"/>
                <a:gd name="T10" fmla="*/ 221 w 221"/>
                <a:gd name="T11" fmla="*/ 0 h 239"/>
                <a:gd name="T12" fmla="*/ 0 w 221"/>
                <a:gd name="T1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9">
                  <a:moveTo>
                    <a:pt x="0" y="0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103" y="239"/>
                    <a:pt x="133" y="239"/>
                    <a:pt x="158" y="224"/>
                  </a:cubicBezTo>
                  <a:cubicBezTo>
                    <a:pt x="221" y="188"/>
                    <a:pt x="221" y="188"/>
                    <a:pt x="221" y="188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18">
              <a:extLst>
                <a:ext uri="{FF2B5EF4-FFF2-40B4-BE49-F238E27FC236}">
                  <a16:creationId xmlns:a16="http://schemas.microsoft.com/office/drawing/2014/main" id="{E2796EEC-9F03-44FA-9B51-807E5B59B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9392" y="2484864"/>
              <a:ext cx="275788" cy="701687"/>
            </a:xfrm>
            <a:custGeom>
              <a:avLst/>
              <a:gdLst>
                <a:gd name="T0" fmla="*/ 72 w 85"/>
                <a:gd name="T1" fmla="*/ 0 h 215"/>
                <a:gd name="T2" fmla="*/ 14 w 85"/>
                <a:gd name="T3" fmla="*/ 0 h 215"/>
                <a:gd name="T4" fmla="*/ 27 w 85"/>
                <a:gd name="T5" fmla="*/ 121 h 215"/>
                <a:gd name="T6" fmla="*/ 27 w 85"/>
                <a:gd name="T7" fmla="*/ 121 h 215"/>
                <a:gd name="T8" fmla="*/ 0 w 85"/>
                <a:gd name="T9" fmla="*/ 215 h 215"/>
                <a:gd name="T10" fmla="*/ 70 w 85"/>
                <a:gd name="T11" fmla="*/ 174 h 215"/>
                <a:gd name="T12" fmla="*/ 83 w 85"/>
                <a:gd name="T13" fmla="*/ 134 h 215"/>
                <a:gd name="T14" fmla="*/ 85 w 85"/>
                <a:gd name="T15" fmla="*/ 112 h 215"/>
                <a:gd name="T16" fmla="*/ 72 w 85"/>
                <a:gd name="T1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215">
                  <a:moveTo>
                    <a:pt x="72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70" y="174"/>
                    <a:pt x="70" y="174"/>
                    <a:pt x="70" y="17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5" y="127"/>
                    <a:pt x="85" y="119"/>
                    <a:pt x="85" y="112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19">
              <a:extLst>
                <a:ext uri="{FF2B5EF4-FFF2-40B4-BE49-F238E27FC236}">
                  <a16:creationId xmlns:a16="http://schemas.microsoft.com/office/drawing/2014/main" id="{C4A2FAC2-5F8F-419C-B4F6-8FBEBAC51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995" y="2160205"/>
              <a:ext cx="1068237" cy="499210"/>
            </a:xfrm>
            <a:custGeom>
              <a:avLst/>
              <a:gdLst>
                <a:gd name="T0" fmla="*/ 326 w 326"/>
                <a:gd name="T1" fmla="*/ 153 h 153"/>
                <a:gd name="T2" fmla="*/ 316 w 326"/>
                <a:gd name="T3" fmla="*/ 57 h 153"/>
                <a:gd name="T4" fmla="*/ 250 w 326"/>
                <a:gd name="T5" fmla="*/ 0 h 153"/>
                <a:gd name="T6" fmla="*/ 80 w 326"/>
                <a:gd name="T7" fmla="*/ 0 h 153"/>
                <a:gd name="T8" fmla="*/ 14 w 326"/>
                <a:gd name="T9" fmla="*/ 57 h 153"/>
                <a:gd name="T10" fmla="*/ 0 w 326"/>
                <a:gd name="T11" fmla="*/ 153 h 153"/>
                <a:gd name="T12" fmla="*/ 326 w 326"/>
                <a:gd name="T13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153">
                  <a:moveTo>
                    <a:pt x="326" y="153"/>
                  </a:moveTo>
                  <a:cubicBezTo>
                    <a:pt x="316" y="57"/>
                    <a:pt x="316" y="57"/>
                    <a:pt x="316" y="57"/>
                  </a:cubicBezTo>
                  <a:cubicBezTo>
                    <a:pt x="311" y="24"/>
                    <a:pt x="283" y="0"/>
                    <a:pt x="25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47" y="0"/>
                    <a:pt x="19" y="24"/>
                    <a:pt x="14" y="57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26" y="153"/>
                    <a:pt x="326" y="153"/>
                    <a:pt x="326" y="153"/>
                  </a:cubicBezTo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20">
              <a:extLst>
                <a:ext uri="{FF2B5EF4-FFF2-40B4-BE49-F238E27FC236}">
                  <a16:creationId xmlns:a16="http://schemas.microsoft.com/office/drawing/2014/main" id="{8429E1F7-1BEB-49C2-B32D-A149FA95A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995" y="2160205"/>
              <a:ext cx="1068237" cy="506192"/>
            </a:xfrm>
            <a:custGeom>
              <a:avLst/>
              <a:gdLst>
                <a:gd name="T0" fmla="*/ 326 w 326"/>
                <a:gd name="T1" fmla="*/ 156 h 156"/>
                <a:gd name="T2" fmla="*/ 316 w 326"/>
                <a:gd name="T3" fmla="*/ 57 h 156"/>
                <a:gd name="T4" fmla="*/ 250 w 326"/>
                <a:gd name="T5" fmla="*/ 0 h 156"/>
                <a:gd name="T6" fmla="*/ 80 w 326"/>
                <a:gd name="T7" fmla="*/ 0 h 156"/>
                <a:gd name="T8" fmla="*/ 14 w 326"/>
                <a:gd name="T9" fmla="*/ 57 h 156"/>
                <a:gd name="T10" fmla="*/ 0 w 326"/>
                <a:gd name="T11" fmla="*/ 153 h 156"/>
                <a:gd name="T12" fmla="*/ 326 w 326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156">
                  <a:moveTo>
                    <a:pt x="326" y="156"/>
                  </a:moveTo>
                  <a:cubicBezTo>
                    <a:pt x="316" y="57"/>
                    <a:pt x="316" y="57"/>
                    <a:pt x="316" y="57"/>
                  </a:cubicBezTo>
                  <a:cubicBezTo>
                    <a:pt x="311" y="24"/>
                    <a:pt x="283" y="0"/>
                    <a:pt x="25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47" y="0"/>
                    <a:pt x="19" y="24"/>
                    <a:pt x="14" y="57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26" y="156"/>
                    <a:pt x="326" y="156"/>
                    <a:pt x="326" y="156"/>
                  </a:cubicBezTo>
                </a:path>
              </a:pathLst>
            </a:custGeom>
            <a:solidFill>
              <a:srgbClr val="FFF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21">
              <a:extLst>
                <a:ext uri="{FF2B5EF4-FFF2-40B4-BE49-F238E27FC236}">
                  <a16:creationId xmlns:a16="http://schemas.microsoft.com/office/drawing/2014/main" id="{156FEE81-5DD1-427C-9EBB-2778A9CDC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543" y="1287462"/>
              <a:ext cx="771505" cy="785470"/>
            </a:xfrm>
            <a:custGeom>
              <a:avLst/>
              <a:gdLst>
                <a:gd name="T0" fmla="*/ 230 w 235"/>
                <a:gd name="T1" fmla="*/ 128 h 242"/>
                <a:gd name="T2" fmla="*/ 128 w 235"/>
                <a:gd name="T3" fmla="*/ 5 h 242"/>
                <a:gd name="T4" fmla="*/ 6 w 235"/>
                <a:gd name="T5" fmla="*/ 107 h 242"/>
                <a:gd name="T6" fmla="*/ 0 w 235"/>
                <a:gd name="T7" fmla="*/ 238 h 242"/>
                <a:gd name="T8" fmla="*/ 61 w 235"/>
                <a:gd name="T9" fmla="*/ 212 h 242"/>
                <a:gd name="T10" fmla="*/ 73 w 235"/>
                <a:gd name="T11" fmla="*/ 190 h 242"/>
                <a:gd name="T12" fmla="*/ 157 w 235"/>
                <a:gd name="T13" fmla="*/ 162 h 242"/>
                <a:gd name="T14" fmla="*/ 167 w 235"/>
                <a:gd name="T15" fmla="*/ 185 h 242"/>
                <a:gd name="T16" fmla="*/ 222 w 235"/>
                <a:gd name="T17" fmla="*/ 242 h 242"/>
                <a:gd name="T18" fmla="*/ 230 w 235"/>
                <a:gd name="T19" fmla="*/ 12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42">
                  <a:moveTo>
                    <a:pt x="230" y="128"/>
                  </a:moveTo>
                  <a:cubicBezTo>
                    <a:pt x="235" y="66"/>
                    <a:pt x="190" y="11"/>
                    <a:pt x="128" y="5"/>
                  </a:cubicBezTo>
                  <a:cubicBezTo>
                    <a:pt x="66" y="0"/>
                    <a:pt x="11" y="45"/>
                    <a:pt x="6" y="107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40" y="235"/>
                    <a:pt x="61" y="212"/>
                    <a:pt x="61" y="212"/>
                  </a:cubicBezTo>
                  <a:cubicBezTo>
                    <a:pt x="73" y="190"/>
                    <a:pt x="73" y="190"/>
                    <a:pt x="73" y="190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67" y="185"/>
                    <a:pt x="167" y="185"/>
                    <a:pt x="167" y="185"/>
                  </a:cubicBezTo>
                  <a:cubicBezTo>
                    <a:pt x="178" y="230"/>
                    <a:pt x="222" y="242"/>
                    <a:pt x="222" y="242"/>
                  </a:cubicBezTo>
                  <a:lnTo>
                    <a:pt x="230" y="128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22">
              <a:extLst>
                <a:ext uri="{FF2B5EF4-FFF2-40B4-BE49-F238E27FC236}">
                  <a16:creationId xmlns:a16="http://schemas.microsoft.com/office/drawing/2014/main" id="{FAFEF678-268E-4336-BC03-37DEBF427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711" y="1950746"/>
              <a:ext cx="471283" cy="443355"/>
            </a:xfrm>
            <a:custGeom>
              <a:avLst/>
              <a:gdLst>
                <a:gd name="T0" fmla="*/ 24 w 144"/>
                <a:gd name="T1" fmla="*/ 51 h 136"/>
                <a:gd name="T2" fmla="*/ 24 w 144"/>
                <a:gd name="T3" fmla="*/ 0 h 136"/>
                <a:gd name="T4" fmla="*/ 120 w 144"/>
                <a:gd name="T5" fmla="*/ 0 h 136"/>
                <a:gd name="T6" fmla="*/ 120 w 144"/>
                <a:gd name="T7" fmla="*/ 51 h 136"/>
                <a:gd name="T8" fmla="*/ 133 w 144"/>
                <a:gd name="T9" fmla="*/ 64 h 136"/>
                <a:gd name="T10" fmla="*/ 144 w 144"/>
                <a:gd name="T11" fmla="*/ 64 h 136"/>
                <a:gd name="T12" fmla="*/ 72 w 144"/>
                <a:gd name="T13" fmla="*/ 136 h 136"/>
                <a:gd name="T14" fmla="*/ 0 w 144"/>
                <a:gd name="T15" fmla="*/ 64 h 136"/>
                <a:gd name="T16" fmla="*/ 10 w 144"/>
                <a:gd name="T17" fmla="*/ 64 h 136"/>
                <a:gd name="T18" fmla="*/ 24 w 144"/>
                <a:gd name="T19" fmla="*/ 5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36">
                  <a:moveTo>
                    <a:pt x="24" y="51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8"/>
                    <a:pt x="126" y="64"/>
                    <a:pt x="133" y="64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44" y="103"/>
                    <a:pt x="111" y="136"/>
                    <a:pt x="72" y="136"/>
                  </a:cubicBezTo>
                  <a:cubicBezTo>
                    <a:pt x="32" y="136"/>
                    <a:pt x="0" y="103"/>
                    <a:pt x="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8" y="64"/>
                    <a:pt x="24" y="58"/>
                    <a:pt x="24" y="51"/>
                  </a:cubicBez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23">
              <a:extLst>
                <a:ext uri="{FF2B5EF4-FFF2-40B4-BE49-F238E27FC236}">
                  <a16:creationId xmlns:a16="http://schemas.microsoft.com/office/drawing/2014/main" id="{6C6625D8-45DE-41A5-A67F-FF4B1C8E3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002" y="1950746"/>
              <a:ext cx="338625" cy="216441"/>
            </a:xfrm>
            <a:custGeom>
              <a:avLst/>
              <a:gdLst>
                <a:gd name="T0" fmla="*/ 104 w 104"/>
                <a:gd name="T1" fmla="*/ 63 h 66"/>
                <a:gd name="T2" fmla="*/ 96 w 104"/>
                <a:gd name="T3" fmla="*/ 51 h 66"/>
                <a:gd name="T4" fmla="*/ 96 w 104"/>
                <a:gd name="T5" fmla="*/ 0 h 66"/>
                <a:gd name="T6" fmla="*/ 0 w 104"/>
                <a:gd name="T7" fmla="*/ 0 h 66"/>
                <a:gd name="T8" fmla="*/ 0 w 104"/>
                <a:gd name="T9" fmla="*/ 22 h 66"/>
                <a:gd name="T10" fmla="*/ 104 w 104"/>
                <a:gd name="T11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66">
                  <a:moveTo>
                    <a:pt x="104" y="63"/>
                  </a:moveTo>
                  <a:cubicBezTo>
                    <a:pt x="99" y="61"/>
                    <a:pt x="96" y="56"/>
                    <a:pt x="96" y="5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4" y="66"/>
                    <a:pt x="104" y="63"/>
                    <a:pt x="104" y="63"/>
                  </a:cubicBezTo>
                  <a:close/>
                </a:path>
              </a:pathLst>
            </a:custGeom>
            <a:solidFill>
              <a:srgbClr val="E6C3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24">
              <a:extLst>
                <a:ext uri="{FF2B5EF4-FFF2-40B4-BE49-F238E27FC236}">
                  <a16:creationId xmlns:a16="http://schemas.microsoft.com/office/drawing/2014/main" id="{58203FC8-6611-48CB-BA7F-08A6AC9A6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674" y="1500411"/>
              <a:ext cx="555065" cy="614411"/>
            </a:xfrm>
            <a:custGeom>
              <a:avLst/>
              <a:gdLst>
                <a:gd name="T0" fmla="*/ 82 w 170"/>
                <a:gd name="T1" fmla="*/ 184 h 188"/>
                <a:gd name="T2" fmla="*/ 82 w 170"/>
                <a:gd name="T3" fmla="*/ 184 h 188"/>
                <a:gd name="T4" fmla="*/ 161 w 170"/>
                <a:gd name="T5" fmla="*/ 110 h 188"/>
                <a:gd name="T6" fmla="*/ 170 w 170"/>
                <a:gd name="T7" fmla="*/ 15 h 188"/>
                <a:gd name="T8" fmla="*/ 14 w 170"/>
                <a:gd name="T9" fmla="*/ 0 h 188"/>
                <a:gd name="T10" fmla="*/ 5 w 170"/>
                <a:gd name="T11" fmla="*/ 96 h 188"/>
                <a:gd name="T12" fmla="*/ 82 w 170"/>
                <a:gd name="T13" fmla="*/ 18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88">
                  <a:moveTo>
                    <a:pt x="82" y="184"/>
                  </a:moveTo>
                  <a:cubicBezTo>
                    <a:pt x="82" y="184"/>
                    <a:pt x="82" y="184"/>
                    <a:pt x="82" y="184"/>
                  </a:cubicBezTo>
                  <a:cubicBezTo>
                    <a:pt x="122" y="188"/>
                    <a:pt x="158" y="150"/>
                    <a:pt x="161" y="110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0" y="146"/>
                    <a:pt x="42" y="180"/>
                    <a:pt x="82" y="184"/>
                  </a:cubicBez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25">
              <a:extLst>
                <a:ext uri="{FF2B5EF4-FFF2-40B4-BE49-F238E27FC236}">
                  <a16:creationId xmlns:a16="http://schemas.microsoft.com/office/drawing/2014/main" id="{7EAA5049-DE1A-4520-98CE-F2AEB77A6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079" y="1660995"/>
              <a:ext cx="317679" cy="432880"/>
            </a:xfrm>
            <a:custGeom>
              <a:avLst/>
              <a:gdLst>
                <a:gd name="T0" fmla="*/ 31 w 96"/>
                <a:gd name="T1" fmla="*/ 63 h 133"/>
                <a:gd name="T2" fmla="*/ 36 w 96"/>
                <a:gd name="T3" fmla="*/ 58 h 133"/>
                <a:gd name="T4" fmla="*/ 35 w 96"/>
                <a:gd name="T5" fmla="*/ 53 h 133"/>
                <a:gd name="T6" fmla="*/ 29 w 96"/>
                <a:gd name="T7" fmla="*/ 24 h 133"/>
                <a:gd name="T8" fmla="*/ 29 w 96"/>
                <a:gd name="T9" fmla="*/ 19 h 133"/>
                <a:gd name="T10" fmla="*/ 49 w 96"/>
                <a:gd name="T11" fmla="*/ 1 h 133"/>
                <a:gd name="T12" fmla="*/ 96 w 96"/>
                <a:gd name="T13" fmla="*/ 5 h 133"/>
                <a:gd name="T14" fmla="*/ 94 w 96"/>
                <a:gd name="T15" fmla="*/ 19 h 133"/>
                <a:gd name="T16" fmla="*/ 92 w 96"/>
                <a:gd name="T17" fmla="*/ 47 h 133"/>
                <a:gd name="T18" fmla="*/ 90 w 96"/>
                <a:gd name="T19" fmla="*/ 61 h 133"/>
                <a:gd name="T20" fmla="*/ 39 w 96"/>
                <a:gd name="T21" fmla="*/ 131 h 133"/>
                <a:gd name="T22" fmla="*/ 33 w 96"/>
                <a:gd name="T23" fmla="*/ 133 h 133"/>
                <a:gd name="T24" fmla="*/ 23 w 96"/>
                <a:gd name="T25" fmla="*/ 84 h 133"/>
                <a:gd name="T26" fmla="*/ 15 w 96"/>
                <a:gd name="T27" fmla="*/ 71 h 133"/>
                <a:gd name="T28" fmla="*/ 0 w 96"/>
                <a:gd name="T29" fmla="*/ 60 h 133"/>
                <a:gd name="T30" fmla="*/ 31 w 96"/>
                <a:gd name="T31" fmla="*/ 6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133">
                  <a:moveTo>
                    <a:pt x="31" y="63"/>
                  </a:moveTo>
                  <a:cubicBezTo>
                    <a:pt x="34" y="63"/>
                    <a:pt x="37" y="61"/>
                    <a:pt x="36" y="58"/>
                  </a:cubicBezTo>
                  <a:cubicBezTo>
                    <a:pt x="36" y="56"/>
                    <a:pt x="36" y="55"/>
                    <a:pt x="35" y="53"/>
                  </a:cubicBezTo>
                  <a:cubicBezTo>
                    <a:pt x="32" y="44"/>
                    <a:pt x="29" y="34"/>
                    <a:pt x="29" y="2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8"/>
                    <a:pt x="38" y="0"/>
                    <a:pt x="49" y="1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8" y="91"/>
                    <a:pt x="66" y="120"/>
                    <a:pt x="39" y="131"/>
                  </a:cubicBezTo>
                  <a:cubicBezTo>
                    <a:pt x="37" y="132"/>
                    <a:pt x="35" y="132"/>
                    <a:pt x="33" y="13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2" y="79"/>
                    <a:pt x="19" y="74"/>
                    <a:pt x="15" y="71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31" y="63"/>
                  </a:lnTo>
                  <a:close/>
                </a:path>
              </a:pathLst>
            </a:custGeom>
            <a:solidFill>
              <a:srgbClr val="E6C3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26">
              <a:extLst>
                <a:ext uri="{FF2B5EF4-FFF2-40B4-BE49-F238E27FC236}">
                  <a16:creationId xmlns:a16="http://schemas.microsoft.com/office/drawing/2014/main" id="{EA45D084-049D-41EC-8F1A-BB33A0EEA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676" y="1929801"/>
              <a:ext cx="202476" cy="94257"/>
            </a:xfrm>
            <a:custGeom>
              <a:avLst/>
              <a:gdLst>
                <a:gd name="T0" fmla="*/ 0 w 62"/>
                <a:gd name="T1" fmla="*/ 0 h 29"/>
                <a:gd name="T2" fmla="*/ 29 w 62"/>
                <a:gd name="T3" fmla="*/ 28 h 29"/>
                <a:gd name="T4" fmla="*/ 62 w 62"/>
                <a:gd name="T5" fmla="*/ 6 h 29"/>
                <a:gd name="T6" fmla="*/ 0 w 62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9">
                  <a:moveTo>
                    <a:pt x="0" y="0"/>
                  </a:moveTo>
                  <a:cubicBezTo>
                    <a:pt x="5" y="16"/>
                    <a:pt x="15" y="26"/>
                    <a:pt x="29" y="28"/>
                  </a:cubicBezTo>
                  <a:cubicBezTo>
                    <a:pt x="42" y="29"/>
                    <a:pt x="55" y="20"/>
                    <a:pt x="62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4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27">
              <a:extLst>
                <a:ext uri="{FF2B5EF4-FFF2-40B4-BE49-F238E27FC236}">
                  <a16:creationId xmlns:a16="http://schemas.microsoft.com/office/drawing/2014/main" id="{C783DE20-866C-476C-B057-805A1FB08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676" y="1929801"/>
              <a:ext cx="202476" cy="76802"/>
            </a:xfrm>
            <a:custGeom>
              <a:avLst/>
              <a:gdLst>
                <a:gd name="T0" fmla="*/ 0 w 62"/>
                <a:gd name="T1" fmla="*/ 0 h 23"/>
                <a:gd name="T2" fmla="*/ 29 w 62"/>
                <a:gd name="T3" fmla="*/ 22 h 23"/>
                <a:gd name="T4" fmla="*/ 62 w 62"/>
                <a:gd name="T5" fmla="*/ 6 h 23"/>
                <a:gd name="T6" fmla="*/ 0 w 62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3">
                  <a:moveTo>
                    <a:pt x="0" y="0"/>
                  </a:moveTo>
                  <a:cubicBezTo>
                    <a:pt x="5" y="16"/>
                    <a:pt x="16" y="21"/>
                    <a:pt x="29" y="22"/>
                  </a:cubicBezTo>
                  <a:cubicBezTo>
                    <a:pt x="43" y="23"/>
                    <a:pt x="55" y="20"/>
                    <a:pt x="62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28">
              <a:extLst>
                <a:ext uri="{FF2B5EF4-FFF2-40B4-BE49-F238E27FC236}">
                  <a16:creationId xmlns:a16="http://schemas.microsoft.com/office/drawing/2014/main" id="{472CF2EC-FDF5-4A60-A8E5-68B1E4EF4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296" y="1713360"/>
              <a:ext cx="59348" cy="52366"/>
            </a:xfrm>
            <a:custGeom>
              <a:avLst/>
              <a:gdLst>
                <a:gd name="T0" fmla="*/ 17 w 18"/>
                <a:gd name="T1" fmla="*/ 10 h 16"/>
                <a:gd name="T2" fmla="*/ 10 w 18"/>
                <a:gd name="T3" fmla="*/ 1 h 16"/>
                <a:gd name="T4" fmla="*/ 0 w 18"/>
                <a:gd name="T5" fmla="*/ 8 h 16"/>
                <a:gd name="T6" fmla="*/ 2 w 18"/>
                <a:gd name="T7" fmla="*/ 15 h 16"/>
                <a:gd name="T8" fmla="*/ 14 w 18"/>
                <a:gd name="T9" fmla="*/ 16 h 16"/>
                <a:gd name="T10" fmla="*/ 17 w 18"/>
                <a:gd name="T11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7" y="10"/>
                  </a:moveTo>
                  <a:cubicBezTo>
                    <a:pt x="18" y="5"/>
                    <a:pt x="14" y="1"/>
                    <a:pt x="10" y="1"/>
                  </a:cubicBezTo>
                  <a:cubicBezTo>
                    <a:pt x="5" y="0"/>
                    <a:pt x="1" y="4"/>
                    <a:pt x="0" y="8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7" y="13"/>
                    <a:pt x="1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29">
              <a:extLst>
                <a:ext uri="{FF2B5EF4-FFF2-40B4-BE49-F238E27FC236}">
                  <a16:creationId xmlns:a16="http://schemas.microsoft.com/office/drawing/2014/main" id="{A8F1E525-525F-420D-A301-34440666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080" y="1737796"/>
              <a:ext cx="59348" cy="52366"/>
            </a:xfrm>
            <a:custGeom>
              <a:avLst/>
              <a:gdLst>
                <a:gd name="T0" fmla="*/ 18 w 18"/>
                <a:gd name="T1" fmla="*/ 10 h 16"/>
                <a:gd name="T2" fmla="*/ 10 w 18"/>
                <a:gd name="T3" fmla="*/ 0 h 16"/>
                <a:gd name="T4" fmla="*/ 1 w 18"/>
                <a:gd name="T5" fmla="*/ 8 h 16"/>
                <a:gd name="T6" fmla="*/ 3 w 18"/>
                <a:gd name="T7" fmla="*/ 15 h 16"/>
                <a:gd name="T8" fmla="*/ 14 w 18"/>
                <a:gd name="T9" fmla="*/ 16 h 16"/>
                <a:gd name="T10" fmla="*/ 18 w 18"/>
                <a:gd name="T11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8" y="10"/>
                  </a:moveTo>
                  <a:cubicBezTo>
                    <a:pt x="18" y="5"/>
                    <a:pt x="15" y="1"/>
                    <a:pt x="10" y="0"/>
                  </a:cubicBezTo>
                  <a:cubicBezTo>
                    <a:pt x="5" y="0"/>
                    <a:pt x="1" y="4"/>
                    <a:pt x="1" y="8"/>
                  </a:cubicBezTo>
                  <a:cubicBezTo>
                    <a:pt x="0" y="11"/>
                    <a:pt x="1" y="13"/>
                    <a:pt x="3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7" y="12"/>
                    <a:pt x="18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30">
              <a:extLst>
                <a:ext uri="{FF2B5EF4-FFF2-40B4-BE49-F238E27FC236}">
                  <a16:creationId xmlns:a16="http://schemas.microsoft.com/office/drawing/2014/main" id="{45A21374-175C-46E2-84AD-37354C738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435" y="1612121"/>
              <a:ext cx="55856" cy="160585"/>
            </a:xfrm>
            <a:custGeom>
              <a:avLst/>
              <a:gdLst>
                <a:gd name="T0" fmla="*/ 17 w 17"/>
                <a:gd name="T1" fmla="*/ 0 h 49"/>
                <a:gd name="T2" fmla="*/ 1 w 17"/>
                <a:gd name="T3" fmla="*/ 23 h 49"/>
                <a:gd name="T4" fmla="*/ 13 w 17"/>
                <a:gd name="T5" fmla="*/ 49 h 49"/>
                <a:gd name="T6" fmla="*/ 17 w 17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49">
                  <a:moveTo>
                    <a:pt x="17" y="0"/>
                  </a:moveTo>
                  <a:cubicBezTo>
                    <a:pt x="8" y="4"/>
                    <a:pt x="2" y="13"/>
                    <a:pt x="1" y="23"/>
                  </a:cubicBezTo>
                  <a:cubicBezTo>
                    <a:pt x="0" y="34"/>
                    <a:pt x="5" y="43"/>
                    <a:pt x="13" y="4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31">
              <a:extLst>
                <a:ext uri="{FF2B5EF4-FFF2-40B4-BE49-F238E27FC236}">
                  <a16:creationId xmlns:a16="http://schemas.microsoft.com/office/drawing/2014/main" id="{F5C6030F-103E-42AA-A2EB-90775ED0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946" y="1730815"/>
              <a:ext cx="48874" cy="52366"/>
            </a:xfrm>
            <a:custGeom>
              <a:avLst/>
              <a:gdLst>
                <a:gd name="T0" fmla="*/ 0 w 15"/>
                <a:gd name="T1" fmla="*/ 8 h 17"/>
                <a:gd name="T2" fmla="*/ 8 w 15"/>
                <a:gd name="T3" fmla="*/ 17 h 17"/>
                <a:gd name="T4" fmla="*/ 14 w 15"/>
                <a:gd name="T5" fmla="*/ 15 h 17"/>
                <a:gd name="T6" fmla="*/ 15 w 15"/>
                <a:gd name="T7" fmla="*/ 3 h 17"/>
                <a:gd name="T8" fmla="*/ 9 w 15"/>
                <a:gd name="T9" fmla="*/ 0 h 17"/>
                <a:gd name="T10" fmla="*/ 3 w 15"/>
                <a:gd name="T11" fmla="*/ 2 h 17"/>
                <a:gd name="T12" fmla="*/ 0 w 15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7">
                  <a:moveTo>
                    <a:pt x="0" y="8"/>
                  </a:moveTo>
                  <a:cubicBezTo>
                    <a:pt x="0" y="12"/>
                    <a:pt x="3" y="17"/>
                    <a:pt x="8" y="17"/>
                  </a:cubicBezTo>
                  <a:cubicBezTo>
                    <a:pt x="10" y="17"/>
                    <a:pt x="12" y="17"/>
                    <a:pt x="14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1"/>
                    <a:pt x="12" y="0"/>
                    <a:pt x="9" y="0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2" y="3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EE4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32">
              <a:extLst>
                <a:ext uri="{FF2B5EF4-FFF2-40B4-BE49-F238E27FC236}">
                  <a16:creationId xmlns:a16="http://schemas.microsoft.com/office/drawing/2014/main" id="{F0699AD3-DA4E-4539-AA68-2EEA8C792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638" y="1475975"/>
              <a:ext cx="548083" cy="202476"/>
            </a:xfrm>
            <a:custGeom>
              <a:avLst/>
              <a:gdLst>
                <a:gd name="T0" fmla="*/ 1 w 157"/>
                <a:gd name="T1" fmla="*/ 48 h 58"/>
                <a:gd name="T2" fmla="*/ 91 w 157"/>
                <a:gd name="T3" fmla="*/ 54 h 58"/>
                <a:gd name="T4" fmla="*/ 111 w 157"/>
                <a:gd name="T5" fmla="*/ 35 h 58"/>
                <a:gd name="T6" fmla="*/ 110 w 157"/>
                <a:gd name="T7" fmla="*/ 55 h 58"/>
                <a:gd name="T8" fmla="*/ 157 w 157"/>
                <a:gd name="T9" fmla="*/ 58 h 58"/>
                <a:gd name="T10" fmla="*/ 155 w 157"/>
                <a:gd name="T11" fmla="*/ 13 h 58"/>
                <a:gd name="T12" fmla="*/ 0 w 157"/>
                <a:gd name="T13" fmla="*/ 0 h 58"/>
                <a:gd name="T14" fmla="*/ 1 w 157"/>
                <a:gd name="T15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58">
                  <a:moveTo>
                    <a:pt x="1" y="48"/>
                  </a:moveTo>
                  <a:lnTo>
                    <a:pt x="91" y="54"/>
                  </a:lnTo>
                  <a:lnTo>
                    <a:pt x="111" y="35"/>
                  </a:lnTo>
                  <a:lnTo>
                    <a:pt x="110" y="55"/>
                  </a:lnTo>
                  <a:lnTo>
                    <a:pt x="157" y="58"/>
                  </a:lnTo>
                  <a:lnTo>
                    <a:pt x="155" y="13"/>
                  </a:lnTo>
                  <a:lnTo>
                    <a:pt x="0" y="0"/>
                  </a:lnTo>
                  <a:lnTo>
                    <a:pt x="1" y="48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33">
              <a:extLst>
                <a:ext uri="{FF2B5EF4-FFF2-40B4-BE49-F238E27FC236}">
                  <a16:creationId xmlns:a16="http://schemas.microsoft.com/office/drawing/2014/main" id="{07C3B1D9-EC1C-47A7-89A5-ADEDC7B7A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323" y="2345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82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34">
              <a:extLst>
                <a:ext uri="{FF2B5EF4-FFF2-40B4-BE49-F238E27FC236}">
                  <a16:creationId xmlns:a16="http://schemas.microsoft.com/office/drawing/2014/main" id="{93E05251-E19C-47C0-9993-4F0DD26B7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706" y="2739706"/>
              <a:ext cx="10474" cy="129168"/>
            </a:xfrm>
            <a:custGeom>
              <a:avLst/>
              <a:gdLst>
                <a:gd name="T0" fmla="*/ 0 w 4"/>
                <a:gd name="T1" fmla="*/ 0 h 40"/>
                <a:gd name="T2" fmla="*/ 4 w 4"/>
                <a:gd name="T3" fmla="*/ 34 h 40"/>
                <a:gd name="T4" fmla="*/ 4 w 4"/>
                <a:gd name="T5" fmla="*/ 40 h 40"/>
                <a:gd name="T6" fmla="*/ 4 w 4"/>
                <a:gd name="T7" fmla="*/ 34 h 40"/>
                <a:gd name="T8" fmla="*/ 0 w 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0">
                  <a:moveTo>
                    <a:pt x="0" y="0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4" y="36"/>
                    <a:pt x="4" y="38"/>
                    <a:pt x="4" y="40"/>
                  </a:cubicBezTo>
                  <a:cubicBezTo>
                    <a:pt x="4" y="38"/>
                    <a:pt x="4" y="36"/>
                    <a:pt x="4" y="3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82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35">
              <a:extLst>
                <a:ext uri="{FF2B5EF4-FFF2-40B4-BE49-F238E27FC236}">
                  <a16:creationId xmlns:a16="http://schemas.microsoft.com/office/drawing/2014/main" id="{5179E797-838C-43B0-87E5-D5FBCEC1E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503" y="2491845"/>
              <a:ext cx="125674" cy="610920"/>
            </a:xfrm>
            <a:custGeom>
              <a:avLst/>
              <a:gdLst>
                <a:gd name="T0" fmla="*/ 26 w 39"/>
                <a:gd name="T1" fmla="*/ 0 h 187"/>
                <a:gd name="T2" fmla="*/ 32 w 39"/>
                <a:gd name="T3" fmla="*/ 51 h 187"/>
                <a:gd name="T4" fmla="*/ 32 w 39"/>
                <a:gd name="T5" fmla="*/ 54 h 187"/>
                <a:gd name="T6" fmla="*/ 14 w 39"/>
                <a:gd name="T7" fmla="*/ 54 h 187"/>
                <a:gd name="T8" fmla="*/ 20 w 39"/>
                <a:gd name="T9" fmla="*/ 112 h 187"/>
                <a:gd name="T10" fmla="*/ 18 w 39"/>
                <a:gd name="T11" fmla="*/ 124 h 187"/>
                <a:gd name="T12" fmla="*/ 0 w 39"/>
                <a:gd name="T13" fmla="*/ 187 h 187"/>
                <a:gd name="T14" fmla="*/ 24 w 39"/>
                <a:gd name="T15" fmla="*/ 172 h 187"/>
                <a:gd name="T16" fmla="*/ 37 w 39"/>
                <a:gd name="T17" fmla="*/ 132 h 187"/>
                <a:gd name="T18" fmla="*/ 39 w 39"/>
                <a:gd name="T19" fmla="*/ 116 h 187"/>
                <a:gd name="T20" fmla="*/ 39 w 39"/>
                <a:gd name="T21" fmla="*/ 110 h 187"/>
                <a:gd name="T22" fmla="*/ 35 w 39"/>
                <a:gd name="T23" fmla="*/ 76 h 187"/>
                <a:gd name="T24" fmla="*/ 26 w 39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187">
                  <a:moveTo>
                    <a:pt x="26" y="0"/>
                  </a:moveTo>
                  <a:cubicBezTo>
                    <a:pt x="32" y="51"/>
                    <a:pt x="32" y="51"/>
                    <a:pt x="32" y="51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6"/>
                    <a:pt x="20" y="120"/>
                    <a:pt x="18" y="124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8" y="126"/>
                    <a:pt x="39" y="121"/>
                    <a:pt x="39" y="116"/>
                  </a:cubicBezTo>
                  <a:cubicBezTo>
                    <a:pt x="39" y="114"/>
                    <a:pt x="39" y="112"/>
                    <a:pt x="39" y="110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E6C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36">
              <a:extLst>
                <a:ext uri="{FF2B5EF4-FFF2-40B4-BE49-F238E27FC236}">
                  <a16:creationId xmlns:a16="http://schemas.microsoft.com/office/drawing/2014/main" id="{BD154422-0F3A-403C-B4D8-81EC901C5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286" y="2491845"/>
              <a:ext cx="20946" cy="167567"/>
            </a:xfrm>
            <a:custGeom>
              <a:avLst/>
              <a:gdLst>
                <a:gd name="T0" fmla="*/ 0 w 6"/>
                <a:gd name="T1" fmla="*/ 0 h 48"/>
                <a:gd name="T2" fmla="*/ 6 w 6"/>
                <a:gd name="T3" fmla="*/ 48 h 48"/>
                <a:gd name="T4" fmla="*/ 6 w 6"/>
                <a:gd name="T5" fmla="*/ 48 h 48"/>
                <a:gd name="T6" fmla="*/ 0 w 6"/>
                <a:gd name="T7" fmla="*/ 0 h 48"/>
                <a:gd name="T8" fmla="*/ 0 w 6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8">
                  <a:moveTo>
                    <a:pt x="0" y="0"/>
                  </a:moveTo>
                  <a:lnTo>
                    <a:pt x="6" y="48"/>
                  </a:lnTo>
                  <a:lnTo>
                    <a:pt x="6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C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37">
              <a:extLst>
                <a:ext uri="{FF2B5EF4-FFF2-40B4-BE49-F238E27FC236}">
                  <a16:creationId xmlns:a16="http://schemas.microsoft.com/office/drawing/2014/main" id="{74E34629-6F4E-4E4A-A80F-02135885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286" y="2491845"/>
              <a:ext cx="20946" cy="167567"/>
            </a:xfrm>
            <a:custGeom>
              <a:avLst/>
              <a:gdLst>
                <a:gd name="T0" fmla="*/ 0 w 6"/>
                <a:gd name="T1" fmla="*/ 0 h 48"/>
                <a:gd name="T2" fmla="*/ 6 w 6"/>
                <a:gd name="T3" fmla="*/ 48 h 48"/>
                <a:gd name="T4" fmla="*/ 6 w 6"/>
                <a:gd name="T5" fmla="*/ 48 h 48"/>
                <a:gd name="T6" fmla="*/ 0 w 6"/>
                <a:gd name="T7" fmla="*/ 0 h 48"/>
                <a:gd name="T8" fmla="*/ 0 w 6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8">
                  <a:moveTo>
                    <a:pt x="0" y="0"/>
                  </a:moveTo>
                  <a:lnTo>
                    <a:pt x="6" y="48"/>
                  </a:lnTo>
                  <a:lnTo>
                    <a:pt x="6" y="4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38">
              <a:extLst>
                <a:ext uri="{FF2B5EF4-FFF2-40B4-BE49-F238E27FC236}">
                  <a16:creationId xmlns:a16="http://schemas.microsoft.com/office/drawing/2014/main" id="{D0512EF2-9737-43B5-BB67-2DBC17C67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995" y="2219550"/>
              <a:ext cx="101240" cy="446845"/>
            </a:xfrm>
            <a:custGeom>
              <a:avLst/>
              <a:gdLst>
                <a:gd name="T0" fmla="*/ 0 w 31"/>
                <a:gd name="T1" fmla="*/ 0 h 138"/>
                <a:gd name="T2" fmla="*/ 13 w 31"/>
                <a:gd name="T3" fmla="*/ 138 h 138"/>
                <a:gd name="T4" fmla="*/ 31 w 31"/>
                <a:gd name="T5" fmla="*/ 138 h 138"/>
                <a:gd name="T6" fmla="*/ 31 w 31"/>
                <a:gd name="T7" fmla="*/ 135 h 138"/>
                <a:gd name="T8" fmla="*/ 25 w 31"/>
                <a:gd name="T9" fmla="*/ 84 h 138"/>
                <a:gd name="T10" fmla="*/ 25 w 31"/>
                <a:gd name="T11" fmla="*/ 84 h 138"/>
                <a:gd name="T12" fmla="*/ 21 w 31"/>
                <a:gd name="T13" fmla="*/ 39 h 138"/>
                <a:gd name="T14" fmla="*/ 21 w 31"/>
                <a:gd name="T15" fmla="*/ 39 h 138"/>
                <a:gd name="T16" fmla="*/ 0 w 31"/>
                <a:gd name="T1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38">
                  <a:moveTo>
                    <a:pt x="0" y="0"/>
                  </a:moveTo>
                  <a:cubicBezTo>
                    <a:pt x="13" y="138"/>
                    <a:pt x="13" y="138"/>
                    <a:pt x="13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8" y="23"/>
                    <a:pt x="11" y="10"/>
                    <a:pt x="0" y="0"/>
                  </a:cubicBezTo>
                </a:path>
              </a:pathLst>
            </a:custGeom>
            <a:solidFill>
              <a:srgbClr val="EEE0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88">
              <a:extLst>
                <a:ext uri="{FF2B5EF4-FFF2-40B4-BE49-F238E27FC236}">
                  <a16:creationId xmlns:a16="http://schemas.microsoft.com/office/drawing/2014/main" id="{596A4B9F-AA0C-4FBF-8ADD-303B1F994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740" y="2369663"/>
              <a:ext cx="1131075" cy="771505"/>
            </a:xfrm>
            <a:custGeom>
              <a:avLst/>
              <a:gdLst>
                <a:gd name="T0" fmla="*/ 331 w 345"/>
                <a:gd name="T1" fmla="*/ 31 h 236"/>
                <a:gd name="T2" fmla="*/ 35 w 345"/>
                <a:gd name="T3" fmla="*/ 1 h 236"/>
                <a:gd name="T4" fmla="*/ 18 w 345"/>
                <a:gd name="T5" fmla="*/ 15 h 236"/>
                <a:gd name="T6" fmla="*/ 1 w 345"/>
                <a:gd name="T7" fmla="*/ 189 h 236"/>
                <a:gd name="T8" fmla="*/ 15 w 345"/>
                <a:gd name="T9" fmla="*/ 206 h 236"/>
                <a:gd name="T10" fmla="*/ 310 w 345"/>
                <a:gd name="T11" fmla="*/ 235 h 236"/>
                <a:gd name="T12" fmla="*/ 327 w 345"/>
                <a:gd name="T13" fmla="*/ 222 h 236"/>
                <a:gd name="T14" fmla="*/ 344 w 345"/>
                <a:gd name="T15" fmla="*/ 48 h 236"/>
                <a:gd name="T16" fmla="*/ 331 w 345"/>
                <a:gd name="T17" fmla="*/ 3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236">
                  <a:moveTo>
                    <a:pt x="331" y="31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27" y="0"/>
                    <a:pt x="19" y="6"/>
                    <a:pt x="18" y="15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0" y="197"/>
                    <a:pt x="6" y="205"/>
                    <a:pt x="15" y="206"/>
                  </a:cubicBezTo>
                  <a:cubicBezTo>
                    <a:pt x="310" y="235"/>
                    <a:pt x="310" y="235"/>
                    <a:pt x="310" y="235"/>
                  </a:cubicBezTo>
                  <a:cubicBezTo>
                    <a:pt x="318" y="236"/>
                    <a:pt x="326" y="230"/>
                    <a:pt x="327" y="222"/>
                  </a:cubicBezTo>
                  <a:cubicBezTo>
                    <a:pt x="344" y="48"/>
                    <a:pt x="344" y="48"/>
                    <a:pt x="344" y="48"/>
                  </a:cubicBezTo>
                  <a:cubicBezTo>
                    <a:pt x="345" y="39"/>
                    <a:pt x="339" y="31"/>
                    <a:pt x="331" y="3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89">
              <a:extLst>
                <a:ext uri="{FF2B5EF4-FFF2-40B4-BE49-F238E27FC236}">
                  <a16:creationId xmlns:a16="http://schemas.microsoft.com/office/drawing/2014/main" id="{D901FAB4-AABC-4A16-9BCF-7D2826121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230" y="2467411"/>
              <a:ext cx="160585" cy="673759"/>
            </a:xfrm>
            <a:custGeom>
              <a:avLst/>
              <a:gdLst>
                <a:gd name="T0" fmla="*/ 17 w 49"/>
                <a:gd name="T1" fmla="*/ 191 h 207"/>
                <a:gd name="T2" fmla="*/ 35 w 49"/>
                <a:gd name="T3" fmla="*/ 17 h 207"/>
                <a:gd name="T4" fmla="*/ 21 w 49"/>
                <a:gd name="T5" fmla="*/ 0 h 207"/>
                <a:gd name="T6" fmla="*/ 35 w 49"/>
                <a:gd name="T7" fmla="*/ 2 h 207"/>
                <a:gd name="T8" fmla="*/ 48 w 49"/>
                <a:gd name="T9" fmla="*/ 19 h 207"/>
                <a:gd name="T10" fmla="*/ 31 w 49"/>
                <a:gd name="T11" fmla="*/ 193 h 207"/>
                <a:gd name="T12" fmla="*/ 14 w 49"/>
                <a:gd name="T13" fmla="*/ 206 h 207"/>
                <a:gd name="T14" fmla="*/ 0 w 49"/>
                <a:gd name="T15" fmla="*/ 205 h 207"/>
                <a:gd name="T16" fmla="*/ 17 w 49"/>
                <a:gd name="T17" fmla="*/ 19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07">
                  <a:moveTo>
                    <a:pt x="17" y="191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36" y="9"/>
                    <a:pt x="30" y="1"/>
                    <a:pt x="21" y="0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43" y="2"/>
                    <a:pt x="49" y="10"/>
                    <a:pt x="48" y="1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0" y="201"/>
                    <a:pt x="22" y="207"/>
                    <a:pt x="14" y="206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9" y="206"/>
                    <a:pt x="16" y="200"/>
                    <a:pt x="17" y="191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90">
              <a:extLst>
                <a:ext uri="{FF2B5EF4-FFF2-40B4-BE49-F238E27FC236}">
                  <a16:creationId xmlns:a16="http://schemas.microsoft.com/office/drawing/2014/main" id="{2A0B995B-B23F-4726-B1A7-F02BF5D93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740" y="2980582"/>
              <a:ext cx="1071729" cy="164077"/>
            </a:xfrm>
            <a:custGeom>
              <a:avLst/>
              <a:gdLst>
                <a:gd name="T0" fmla="*/ 1 w 307"/>
                <a:gd name="T1" fmla="*/ 0 h 47"/>
                <a:gd name="T2" fmla="*/ 307 w 307"/>
                <a:gd name="T3" fmla="*/ 31 h 47"/>
                <a:gd name="T4" fmla="*/ 305 w 307"/>
                <a:gd name="T5" fmla="*/ 47 h 47"/>
                <a:gd name="T6" fmla="*/ 0 w 307"/>
                <a:gd name="T7" fmla="*/ 16 h 47"/>
                <a:gd name="T8" fmla="*/ 1 w 30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47">
                  <a:moveTo>
                    <a:pt x="1" y="0"/>
                  </a:moveTo>
                  <a:lnTo>
                    <a:pt x="307" y="31"/>
                  </a:lnTo>
                  <a:lnTo>
                    <a:pt x="305" y="47"/>
                  </a:lnTo>
                  <a:lnTo>
                    <a:pt x="0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91">
              <a:extLst>
                <a:ext uri="{FF2B5EF4-FFF2-40B4-BE49-F238E27FC236}">
                  <a16:creationId xmlns:a16="http://schemas.microsoft.com/office/drawing/2014/main" id="{BFE66C6A-BAAB-4FBF-80A8-B2918414B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876" y="2711778"/>
              <a:ext cx="41891" cy="41891"/>
            </a:xfrm>
            <a:custGeom>
              <a:avLst/>
              <a:gdLst>
                <a:gd name="T0" fmla="*/ 0 w 12"/>
                <a:gd name="T1" fmla="*/ 11 h 12"/>
                <a:gd name="T2" fmla="*/ 11 w 12"/>
                <a:gd name="T3" fmla="*/ 12 h 12"/>
                <a:gd name="T4" fmla="*/ 12 w 12"/>
                <a:gd name="T5" fmla="*/ 1 h 12"/>
                <a:gd name="T6" fmla="*/ 1 w 12"/>
                <a:gd name="T7" fmla="*/ 0 h 12"/>
                <a:gd name="T8" fmla="*/ 0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11"/>
                  </a:moveTo>
                  <a:lnTo>
                    <a:pt x="11" y="12"/>
                  </a:lnTo>
                  <a:lnTo>
                    <a:pt x="12" y="1"/>
                  </a:lnTo>
                  <a:lnTo>
                    <a:pt x="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92">
              <a:extLst>
                <a:ext uri="{FF2B5EF4-FFF2-40B4-BE49-F238E27FC236}">
                  <a16:creationId xmlns:a16="http://schemas.microsoft.com/office/drawing/2014/main" id="{DCBED96F-E080-4310-B4F0-560F7B3F5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7" y="2715268"/>
              <a:ext cx="41891" cy="45384"/>
            </a:xfrm>
            <a:custGeom>
              <a:avLst/>
              <a:gdLst>
                <a:gd name="T0" fmla="*/ 0 w 12"/>
                <a:gd name="T1" fmla="*/ 12 h 13"/>
                <a:gd name="T2" fmla="*/ 11 w 12"/>
                <a:gd name="T3" fmla="*/ 13 h 13"/>
                <a:gd name="T4" fmla="*/ 12 w 12"/>
                <a:gd name="T5" fmla="*/ 1 h 13"/>
                <a:gd name="T6" fmla="*/ 1 w 12"/>
                <a:gd name="T7" fmla="*/ 0 h 13"/>
                <a:gd name="T8" fmla="*/ 0 w 12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0" y="12"/>
                  </a:moveTo>
                  <a:lnTo>
                    <a:pt x="11" y="13"/>
                  </a:lnTo>
                  <a:lnTo>
                    <a:pt x="12" y="1"/>
                  </a:lnTo>
                  <a:lnTo>
                    <a:pt x="1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93">
              <a:extLst>
                <a:ext uri="{FF2B5EF4-FFF2-40B4-BE49-F238E27FC236}">
                  <a16:creationId xmlns:a16="http://schemas.microsoft.com/office/drawing/2014/main" id="{0546FC71-26F7-48A1-BB1C-53EACBFF0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385" y="2753670"/>
              <a:ext cx="41891" cy="41891"/>
            </a:xfrm>
            <a:custGeom>
              <a:avLst/>
              <a:gdLst>
                <a:gd name="T0" fmla="*/ 0 w 12"/>
                <a:gd name="T1" fmla="*/ 11 h 12"/>
                <a:gd name="T2" fmla="*/ 11 w 12"/>
                <a:gd name="T3" fmla="*/ 12 h 12"/>
                <a:gd name="T4" fmla="*/ 12 w 12"/>
                <a:gd name="T5" fmla="*/ 2 h 12"/>
                <a:gd name="T6" fmla="*/ 1 w 12"/>
                <a:gd name="T7" fmla="*/ 0 h 12"/>
                <a:gd name="T8" fmla="*/ 0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11"/>
                  </a:moveTo>
                  <a:lnTo>
                    <a:pt x="11" y="12"/>
                  </a:lnTo>
                  <a:lnTo>
                    <a:pt x="12" y="2"/>
                  </a:lnTo>
                  <a:lnTo>
                    <a:pt x="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94">
              <a:extLst>
                <a:ext uri="{FF2B5EF4-FFF2-40B4-BE49-F238E27FC236}">
                  <a16:creationId xmlns:a16="http://schemas.microsoft.com/office/drawing/2014/main" id="{2A007463-B3FE-4E66-8599-758704012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277" y="2760652"/>
              <a:ext cx="41891" cy="41891"/>
            </a:xfrm>
            <a:custGeom>
              <a:avLst/>
              <a:gdLst>
                <a:gd name="T0" fmla="*/ 0 w 12"/>
                <a:gd name="T1" fmla="*/ 10 h 12"/>
                <a:gd name="T2" fmla="*/ 11 w 12"/>
                <a:gd name="T3" fmla="*/ 12 h 12"/>
                <a:gd name="T4" fmla="*/ 12 w 12"/>
                <a:gd name="T5" fmla="*/ 0 h 12"/>
                <a:gd name="T6" fmla="*/ 1 w 12"/>
                <a:gd name="T7" fmla="*/ 0 h 12"/>
                <a:gd name="T8" fmla="*/ 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10"/>
                  </a:moveTo>
                  <a:lnTo>
                    <a:pt x="11" y="12"/>
                  </a:lnTo>
                  <a:lnTo>
                    <a:pt x="12" y="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95">
              <a:extLst>
                <a:ext uri="{FF2B5EF4-FFF2-40B4-BE49-F238E27FC236}">
                  <a16:creationId xmlns:a16="http://schemas.microsoft.com/office/drawing/2014/main" id="{CAC780F4-EBEF-47EB-B868-CE01C9324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909" y="3001527"/>
              <a:ext cx="69819" cy="83783"/>
            </a:xfrm>
            <a:custGeom>
              <a:avLst/>
              <a:gdLst>
                <a:gd name="T0" fmla="*/ 0 w 21"/>
                <a:gd name="T1" fmla="*/ 25 h 26"/>
                <a:gd name="T2" fmla="*/ 2 w 21"/>
                <a:gd name="T3" fmla="*/ 9 h 26"/>
                <a:gd name="T4" fmla="*/ 12 w 21"/>
                <a:gd name="T5" fmla="*/ 1 h 26"/>
                <a:gd name="T6" fmla="*/ 21 w 21"/>
                <a:gd name="T7" fmla="*/ 11 h 26"/>
                <a:gd name="T8" fmla="*/ 19 w 21"/>
                <a:gd name="T9" fmla="*/ 26 h 26"/>
                <a:gd name="T10" fmla="*/ 0 w 21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6">
                  <a:moveTo>
                    <a:pt x="0" y="25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4"/>
                    <a:pt x="7" y="0"/>
                    <a:pt x="12" y="1"/>
                  </a:cubicBezTo>
                  <a:cubicBezTo>
                    <a:pt x="17" y="1"/>
                    <a:pt x="21" y="6"/>
                    <a:pt x="21" y="11"/>
                  </a:cubicBezTo>
                  <a:cubicBezTo>
                    <a:pt x="19" y="26"/>
                    <a:pt x="19" y="26"/>
                    <a:pt x="19" y="26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96">
              <a:extLst>
                <a:ext uri="{FF2B5EF4-FFF2-40B4-BE49-F238E27FC236}">
                  <a16:creationId xmlns:a16="http://schemas.microsoft.com/office/drawing/2014/main" id="{0C72E99A-965B-4D3A-8D7D-88493AEA6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053" y="2970110"/>
              <a:ext cx="66329" cy="111711"/>
            </a:xfrm>
            <a:custGeom>
              <a:avLst/>
              <a:gdLst>
                <a:gd name="T0" fmla="*/ 0 w 21"/>
                <a:gd name="T1" fmla="*/ 32 h 34"/>
                <a:gd name="T2" fmla="*/ 2 w 21"/>
                <a:gd name="T3" fmla="*/ 9 h 34"/>
                <a:gd name="T4" fmla="*/ 12 w 21"/>
                <a:gd name="T5" fmla="*/ 1 h 34"/>
                <a:gd name="T6" fmla="*/ 21 w 21"/>
                <a:gd name="T7" fmla="*/ 11 h 34"/>
                <a:gd name="T8" fmla="*/ 18 w 21"/>
                <a:gd name="T9" fmla="*/ 34 h 34"/>
                <a:gd name="T10" fmla="*/ 0 w 21"/>
                <a:gd name="T1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4">
                  <a:moveTo>
                    <a:pt x="0" y="32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4"/>
                    <a:pt x="7" y="0"/>
                    <a:pt x="12" y="1"/>
                  </a:cubicBezTo>
                  <a:cubicBezTo>
                    <a:pt x="17" y="1"/>
                    <a:pt x="21" y="6"/>
                    <a:pt x="21" y="11"/>
                  </a:cubicBezTo>
                  <a:cubicBezTo>
                    <a:pt x="18" y="34"/>
                    <a:pt x="18" y="34"/>
                    <a:pt x="18" y="34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97">
              <a:extLst>
                <a:ext uri="{FF2B5EF4-FFF2-40B4-BE49-F238E27FC236}">
                  <a16:creationId xmlns:a16="http://schemas.microsoft.com/office/drawing/2014/main" id="{D137A398-278B-445B-BB7C-00F8E6FB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379" y="2956146"/>
              <a:ext cx="73312" cy="111711"/>
            </a:xfrm>
            <a:custGeom>
              <a:avLst/>
              <a:gdLst>
                <a:gd name="T0" fmla="*/ 0 w 22"/>
                <a:gd name="T1" fmla="*/ 32 h 34"/>
                <a:gd name="T2" fmla="*/ 2 w 22"/>
                <a:gd name="T3" fmla="*/ 9 h 34"/>
                <a:gd name="T4" fmla="*/ 13 w 22"/>
                <a:gd name="T5" fmla="*/ 1 h 34"/>
                <a:gd name="T6" fmla="*/ 21 w 22"/>
                <a:gd name="T7" fmla="*/ 11 h 34"/>
                <a:gd name="T8" fmla="*/ 19 w 22"/>
                <a:gd name="T9" fmla="*/ 34 h 34"/>
                <a:gd name="T10" fmla="*/ 0 w 22"/>
                <a:gd name="T1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4">
                  <a:moveTo>
                    <a:pt x="0" y="32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4"/>
                    <a:pt x="8" y="0"/>
                    <a:pt x="13" y="1"/>
                  </a:cubicBezTo>
                  <a:cubicBezTo>
                    <a:pt x="18" y="2"/>
                    <a:pt x="22" y="6"/>
                    <a:pt x="21" y="11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98">
              <a:extLst>
                <a:ext uri="{FF2B5EF4-FFF2-40B4-BE49-F238E27FC236}">
                  <a16:creationId xmlns:a16="http://schemas.microsoft.com/office/drawing/2014/main" id="{E8E61B7D-043E-4E75-89D5-43764838E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216" y="2949165"/>
              <a:ext cx="69819" cy="125674"/>
            </a:xfrm>
            <a:custGeom>
              <a:avLst/>
              <a:gdLst>
                <a:gd name="T0" fmla="*/ 0 w 22"/>
                <a:gd name="T1" fmla="*/ 37 h 39"/>
                <a:gd name="T2" fmla="*/ 3 w 22"/>
                <a:gd name="T3" fmla="*/ 9 h 39"/>
                <a:gd name="T4" fmla="*/ 13 w 22"/>
                <a:gd name="T5" fmla="*/ 1 h 39"/>
                <a:gd name="T6" fmla="*/ 21 w 22"/>
                <a:gd name="T7" fmla="*/ 11 h 39"/>
                <a:gd name="T8" fmla="*/ 19 w 22"/>
                <a:gd name="T9" fmla="*/ 39 h 39"/>
                <a:gd name="T10" fmla="*/ 0 w 22"/>
                <a:gd name="T11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9">
                  <a:moveTo>
                    <a:pt x="0" y="37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4"/>
                    <a:pt x="8" y="0"/>
                    <a:pt x="13" y="1"/>
                  </a:cubicBezTo>
                  <a:cubicBezTo>
                    <a:pt x="18" y="1"/>
                    <a:pt x="22" y="6"/>
                    <a:pt x="21" y="11"/>
                  </a:cubicBezTo>
                  <a:cubicBezTo>
                    <a:pt x="19" y="39"/>
                    <a:pt x="19" y="39"/>
                    <a:pt x="19" y="39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99">
              <a:extLst>
                <a:ext uri="{FF2B5EF4-FFF2-40B4-BE49-F238E27FC236}">
                  <a16:creationId xmlns:a16="http://schemas.microsoft.com/office/drawing/2014/main" id="{DBD6975B-832C-45B0-BDB9-37553ECB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031" y="3046911"/>
              <a:ext cx="307206" cy="132657"/>
            </a:xfrm>
            <a:custGeom>
              <a:avLst/>
              <a:gdLst>
                <a:gd name="T0" fmla="*/ 94 w 94"/>
                <a:gd name="T1" fmla="*/ 9 h 41"/>
                <a:gd name="T2" fmla="*/ 78 w 94"/>
                <a:gd name="T3" fmla="*/ 33 h 41"/>
                <a:gd name="T4" fmla="*/ 36 w 94"/>
                <a:gd name="T5" fmla="*/ 29 h 41"/>
                <a:gd name="T6" fmla="*/ 0 w 94"/>
                <a:gd name="T7" fmla="*/ 0 h 41"/>
                <a:gd name="T8" fmla="*/ 94 w 94"/>
                <a:gd name="T9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1">
                  <a:moveTo>
                    <a:pt x="94" y="9"/>
                  </a:moveTo>
                  <a:cubicBezTo>
                    <a:pt x="92" y="21"/>
                    <a:pt x="86" y="28"/>
                    <a:pt x="78" y="33"/>
                  </a:cubicBezTo>
                  <a:cubicBezTo>
                    <a:pt x="64" y="41"/>
                    <a:pt x="48" y="39"/>
                    <a:pt x="36" y="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4" y="9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8C0A6C1-E693-4B52-AB18-533E3BC88669}"/>
              </a:ext>
            </a:extLst>
          </p:cNvPr>
          <p:cNvGrpSpPr/>
          <p:nvPr/>
        </p:nvGrpSpPr>
        <p:grpSpPr>
          <a:xfrm>
            <a:off x="1549626" y="4250946"/>
            <a:ext cx="1605256" cy="2047767"/>
            <a:chOff x="998609" y="3601975"/>
            <a:chExt cx="1836253" cy="2342442"/>
          </a:xfrm>
        </p:grpSpPr>
        <p:sp>
          <p:nvSpPr>
            <p:cNvPr id="298" name="Freeform 161">
              <a:extLst>
                <a:ext uri="{FF2B5EF4-FFF2-40B4-BE49-F238E27FC236}">
                  <a16:creationId xmlns:a16="http://schemas.microsoft.com/office/drawing/2014/main" id="{FFF33284-9DA1-4F26-90B3-7EB42D24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09" y="4034855"/>
              <a:ext cx="1581410" cy="1759449"/>
            </a:xfrm>
            <a:custGeom>
              <a:avLst/>
              <a:gdLst>
                <a:gd name="T0" fmla="*/ 442 w 482"/>
                <a:gd name="T1" fmla="*/ 432 h 539"/>
                <a:gd name="T2" fmla="*/ 281 w 482"/>
                <a:gd name="T3" fmla="*/ 525 h 539"/>
                <a:gd name="T4" fmla="*/ 201 w 482"/>
                <a:gd name="T5" fmla="*/ 525 h 539"/>
                <a:gd name="T6" fmla="*/ 40 w 482"/>
                <a:gd name="T7" fmla="*/ 432 h 539"/>
                <a:gd name="T8" fmla="*/ 0 w 482"/>
                <a:gd name="T9" fmla="*/ 362 h 539"/>
                <a:gd name="T10" fmla="*/ 0 w 482"/>
                <a:gd name="T11" fmla="*/ 176 h 539"/>
                <a:gd name="T12" fmla="*/ 40 w 482"/>
                <a:gd name="T13" fmla="*/ 107 h 539"/>
                <a:gd name="T14" fmla="*/ 201 w 482"/>
                <a:gd name="T15" fmla="*/ 14 h 539"/>
                <a:gd name="T16" fmla="*/ 281 w 482"/>
                <a:gd name="T17" fmla="*/ 14 h 539"/>
                <a:gd name="T18" fmla="*/ 442 w 482"/>
                <a:gd name="T19" fmla="*/ 107 h 539"/>
                <a:gd name="T20" fmla="*/ 482 w 482"/>
                <a:gd name="T21" fmla="*/ 176 h 539"/>
                <a:gd name="T22" fmla="*/ 482 w 482"/>
                <a:gd name="T23" fmla="*/ 362 h 539"/>
                <a:gd name="T24" fmla="*/ 442 w 482"/>
                <a:gd name="T25" fmla="*/ 43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539">
                  <a:moveTo>
                    <a:pt x="442" y="432"/>
                  </a:moveTo>
                  <a:cubicBezTo>
                    <a:pt x="281" y="525"/>
                    <a:pt x="281" y="525"/>
                    <a:pt x="281" y="525"/>
                  </a:cubicBezTo>
                  <a:cubicBezTo>
                    <a:pt x="256" y="539"/>
                    <a:pt x="226" y="539"/>
                    <a:pt x="201" y="525"/>
                  </a:cubicBezTo>
                  <a:cubicBezTo>
                    <a:pt x="40" y="432"/>
                    <a:pt x="40" y="432"/>
                    <a:pt x="40" y="432"/>
                  </a:cubicBezTo>
                  <a:cubicBezTo>
                    <a:pt x="15" y="417"/>
                    <a:pt x="0" y="391"/>
                    <a:pt x="0" y="362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48"/>
                    <a:pt x="15" y="121"/>
                    <a:pt x="40" y="107"/>
                  </a:cubicBezTo>
                  <a:cubicBezTo>
                    <a:pt x="201" y="14"/>
                    <a:pt x="201" y="14"/>
                    <a:pt x="201" y="14"/>
                  </a:cubicBezTo>
                  <a:cubicBezTo>
                    <a:pt x="226" y="0"/>
                    <a:pt x="256" y="0"/>
                    <a:pt x="281" y="14"/>
                  </a:cubicBezTo>
                  <a:cubicBezTo>
                    <a:pt x="442" y="107"/>
                    <a:pt x="442" y="107"/>
                    <a:pt x="442" y="107"/>
                  </a:cubicBezTo>
                  <a:cubicBezTo>
                    <a:pt x="467" y="121"/>
                    <a:pt x="482" y="148"/>
                    <a:pt x="482" y="176"/>
                  </a:cubicBezTo>
                  <a:cubicBezTo>
                    <a:pt x="482" y="362"/>
                    <a:pt x="482" y="362"/>
                    <a:pt x="482" y="362"/>
                  </a:cubicBezTo>
                  <a:cubicBezTo>
                    <a:pt x="482" y="391"/>
                    <a:pt x="467" y="417"/>
                    <a:pt x="442" y="43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62">
              <a:extLst>
                <a:ext uri="{FF2B5EF4-FFF2-40B4-BE49-F238E27FC236}">
                  <a16:creationId xmlns:a16="http://schemas.microsoft.com/office/drawing/2014/main" id="{59D1C08E-6914-4B3F-8E36-9D9CC4DD1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181" y="4918072"/>
              <a:ext cx="802923" cy="876235"/>
            </a:xfrm>
            <a:custGeom>
              <a:avLst/>
              <a:gdLst>
                <a:gd name="T0" fmla="*/ 245 w 245"/>
                <a:gd name="T1" fmla="*/ 0 h 269"/>
                <a:gd name="T2" fmla="*/ 0 w 245"/>
                <a:gd name="T3" fmla="*/ 0 h 269"/>
                <a:gd name="T4" fmla="*/ 0 w 245"/>
                <a:gd name="T5" fmla="*/ 202 h 269"/>
                <a:gd name="T6" fmla="*/ 91 w 245"/>
                <a:gd name="T7" fmla="*/ 255 h 269"/>
                <a:gd name="T8" fmla="*/ 171 w 245"/>
                <a:gd name="T9" fmla="*/ 255 h 269"/>
                <a:gd name="T10" fmla="*/ 245 w 245"/>
                <a:gd name="T11" fmla="*/ 212 h 269"/>
                <a:gd name="T12" fmla="*/ 245 w 245"/>
                <a:gd name="T13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69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91" y="255"/>
                    <a:pt x="91" y="255"/>
                    <a:pt x="91" y="255"/>
                  </a:cubicBezTo>
                  <a:cubicBezTo>
                    <a:pt x="116" y="269"/>
                    <a:pt x="146" y="269"/>
                    <a:pt x="171" y="255"/>
                  </a:cubicBezTo>
                  <a:cubicBezTo>
                    <a:pt x="245" y="212"/>
                    <a:pt x="245" y="212"/>
                    <a:pt x="245" y="212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39">
              <a:extLst>
                <a:ext uri="{FF2B5EF4-FFF2-40B4-BE49-F238E27FC236}">
                  <a16:creationId xmlns:a16="http://schemas.microsoft.com/office/drawing/2014/main" id="{E502E7CE-B177-4F56-9CB2-A25B99EC8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887" y="4530572"/>
              <a:ext cx="1008891" cy="432880"/>
            </a:xfrm>
            <a:custGeom>
              <a:avLst/>
              <a:gdLst>
                <a:gd name="T0" fmla="*/ 308 w 308"/>
                <a:gd name="T1" fmla="*/ 132 h 132"/>
                <a:gd name="T2" fmla="*/ 297 w 308"/>
                <a:gd name="T3" fmla="*/ 54 h 132"/>
                <a:gd name="T4" fmla="*/ 234 w 308"/>
                <a:gd name="T5" fmla="*/ 0 h 132"/>
                <a:gd name="T6" fmla="*/ 73 w 308"/>
                <a:gd name="T7" fmla="*/ 0 h 132"/>
                <a:gd name="T8" fmla="*/ 11 w 308"/>
                <a:gd name="T9" fmla="*/ 54 h 132"/>
                <a:gd name="T10" fmla="*/ 0 w 308"/>
                <a:gd name="T11" fmla="*/ 132 h 132"/>
                <a:gd name="T12" fmla="*/ 308 w 308"/>
                <a:gd name="T1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132">
                  <a:moveTo>
                    <a:pt x="308" y="132"/>
                  </a:moveTo>
                  <a:cubicBezTo>
                    <a:pt x="297" y="54"/>
                    <a:pt x="297" y="54"/>
                    <a:pt x="297" y="54"/>
                  </a:cubicBezTo>
                  <a:cubicBezTo>
                    <a:pt x="292" y="23"/>
                    <a:pt x="266" y="0"/>
                    <a:pt x="23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42" y="0"/>
                    <a:pt x="16" y="23"/>
                    <a:pt x="11" y="5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308" y="132"/>
                    <a:pt x="308" y="132"/>
                    <a:pt x="308" y="132"/>
                  </a:cubicBezTo>
                </a:path>
              </a:pathLst>
            </a:custGeom>
            <a:solidFill>
              <a:srgbClr val="7A4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40">
              <a:extLst>
                <a:ext uri="{FF2B5EF4-FFF2-40B4-BE49-F238E27FC236}">
                  <a16:creationId xmlns:a16="http://schemas.microsoft.com/office/drawing/2014/main" id="{CA061D13-6A23-45C8-83A0-4E50EFBC9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487" y="4516609"/>
              <a:ext cx="1096164" cy="642339"/>
            </a:xfrm>
            <a:custGeom>
              <a:avLst/>
              <a:gdLst>
                <a:gd name="T0" fmla="*/ 335 w 335"/>
                <a:gd name="T1" fmla="*/ 197 h 197"/>
                <a:gd name="T2" fmla="*/ 319 w 335"/>
                <a:gd name="T3" fmla="*/ 58 h 197"/>
                <a:gd name="T4" fmla="*/ 252 w 335"/>
                <a:gd name="T5" fmla="*/ 0 h 197"/>
                <a:gd name="T6" fmla="*/ 80 w 335"/>
                <a:gd name="T7" fmla="*/ 0 h 197"/>
                <a:gd name="T8" fmla="*/ 13 w 335"/>
                <a:gd name="T9" fmla="*/ 58 h 197"/>
                <a:gd name="T10" fmla="*/ 0 w 335"/>
                <a:gd name="T11" fmla="*/ 197 h 197"/>
                <a:gd name="T12" fmla="*/ 335 w 335"/>
                <a:gd name="T13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197">
                  <a:moveTo>
                    <a:pt x="335" y="197"/>
                  </a:moveTo>
                  <a:cubicBezTo>
                    <a:pt x="319" y="58"/>
                    <a:pt x="319" y="58"/>
                    <a:pt x="319" y="58"/>
                  </a:cubicBezTo>
                  <a:cubicBezTo>
                    <a:pt x="314" y="24"/>
                    <a:pt x="286" y="0"/>
                    <a:pt x="25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46" y="0"/>
                    <a:pt x="18" y="24"/>
                    <a:pt x="13" y="58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35" y="197"/>
                    <a:pt x="335" y="197"/>
                    <a:pt x="335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41">
              <a:extLst>
                <a:ext uri="{FF2B5EF4-FFF2-40B4-BE49-F238E27FC236}">
                  <a16:creationId xmlns:a16="http://schemas.microsoft.com/office/drawing/2014/main" id="{52E72908-3A31-419E-8ECA-C4C6305BC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056" y="4363006"/>
              <a:ext cx="366553" cy="345607"/>
            </a:xfrm>
            <a:custGeom>
              <a:avLst/>
              <a:gdLst>
                <a:gd name="T0" fmla="*/ 112 w 112"/>
                <a:gd name="T1" fmla="*/ 0 h 106"/>
                <a:gd name="T2" fmla="*/ 0 w 112"/>
                <a:gd name="T3" fmla="*/ 0 h 106"/>
                <a:gd name="T4" fmla="*/ 0 w 112"/>
                <a:gd name="T5" fmla="*/ 51 h 106"/>
                <a:gd name="T6" fmla="*/ 55 w 112"/>
                <a:gd name="T7" fmla="*/ 106 h 106"/>
                <a:gd name="T8" fmla="*/ 56 w 112"/>
                <a:gd name="T9" fmla="*/ 106 h 106"/>
                <a:gd name="T10" fmla="*/ 112 w 112"/>
                <a:gd name="T11" fmla="*/ 51 h 106"/>
                <a:gd name="T12" fmla="*/ 112 w 11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06">
                  <a:moveTo>
                    <a:pt x="1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81"/>
                    <a:pt x="25" y="106"/>
                    <a:pt x="55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87" y="106"/>
                    <a:pt x="112" y="81"/>
                    <a:pt x="112" y="51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42">
              <a:extLst>
                <a:ext uri="{FF2B5EF4-FFF2-40B4-BE49-F238E27FC236}">
                  <a16:creationId xmlns:a16="http://schemas.microsoft.com/office/drawing/2014/main" id="{E1053652-9E9E-436C-B296-141A5AB50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0586" y="4467735"/>
              <a:ext cx="185022" cy="195494"/>
            </a:xfrm>
            <a:custGeom>
              <a:avLst/>
              <a:gdLst>
                <a:gd name="T0" fmla="*/ 27 w 56"/>
                <a:gd name="T1" fmla="*/ 14 h 60"/>
                <a:gd name="T2" fmla="*/ 14 w 56"/>
                <a:gd name="T3" fmla="*/ 18 h 60"/>
                <a:gd name="T4" fmla="*/ 0 w 56"/>
                <a:gd name="T5" fmla="*/ 15 h 60"/>
                <a:gd name="T6" fmla="*/ 0 w 56"/>
                <a:gd name="T7" fmla="*/ 22 h 60"/>
                <a:gd name="T8" fmla="*/ 38 w 56"/>
                <a:gd name="T9" fmla="*/ 60 h 60"/>
                <a:gd name="T10" fmla="*/ 56 w 56"/>
                <a:gd name="T11" fmla="*/ 19 h 60"/>
                <a:gd name="T12" fmla="*/ 56 w 56"/>
                <a:gd name="T13" fmla="*/ 0 h 60"/>
                <a:gd name="T14" fmla="*/ 56 w 56"/>
                <a:gd name="T15" fmla="*/ 0 h 60"/>
                <a:gd name="T16" fmla="*/ 27 w 56"/>
                <a:gd name="T17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60">
                  <a:moveTo>
                    <a:pt x="27" y="14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5" y="21"/>
                    <a:pt x="0" y="15"/>
                    <a:pt x="0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42"/>
                    <a:pt x="24" y="53"/>
                    <a:pt x="38" y="60"/>
                  </a:cubicBezTo>
                  <a:cubicBezTo>
                    <a:pt x="49" y="50"/>
                    <a:pt x="56" y="35"/>
                    <a:pt x="56" y="19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7" y="6"/>
                    <a:pt x="38" y="11"/>
                    <a:pt x="27" y="14"/>
                  </a:cubicBezTo>
                  <a:close/>
                </a:path>
              </a:pathLst>
            </a:custGeom>
            <a:solidFill>
              <a:srgbClr val="915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43">
              <a:extLst>
                <a:ext uri="{FF2B5EF4-FFF2-40B4-BE49-F238E27FC236}">
                  <a16:creationId xmlns:a16="http://schemas.microsoft.com/office/drawing/2014/main" id="{AA346B36-DA06-44CD-9A63-C37019E6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053" y="3601975"/>
              <a:ext cx="698195" cy="569029"/>
            </a:xfrm>
            <a:custGeom>
              <a:avLst/>
              <a:gdLst>
                <a:gd name="T0" fmla="*/ 101 w 214"/>
                <a:gd name="T1" fmla="*/ 4 h 174"/>
                <a:gd name="T2" fmla="*/ 99 w 214"/>
                <a:gd name="T3" fmla="*/ 4 h 174"/>
                <a:gd name="T4" fmla="*/ 4 w 214"/>
                <a:gd name="T5" fmla="*/ 113 h 174"/>
                <a:gd name="T6" fmla="*/ 8 w 214"/>
                <a:gd name="T7" fmla="*/ 174 h 174"/>
                <a:gd name="T8" fmla="*/ 214 w 214"/>
                <a:gd name="T9" fmla="*/ 160 h 174"/>
                <a:gd name="T10" fmla="*/ 210 w 214"/>
                <a:gd name="T11" fmla="*/ 99 h 174"/>
                <a:gd name="T12" fmla="*/ 101 w 214"/>
                <a:gd name="T13" fmla="*/ 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174">
                  <a:moveTo>
                    <a:pt x="101" y="4"/>
                  </a:moveTo>
                  <a:cubicBezTo>
                    <a:pt x="99" y="4"/>
                    <a:pt x="99" y="4"/>
                    <a:pt x="99" y="4"/>
                  </a:cubicBezTo>
                  <a:cubicBezTo>
                    <a:pt x="42" y="8"/>
                    <a:pt x="0" y="57"/>
                    <a:pt x="4" y="113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6" y="42"/>
                    <a:pt x="157" y="0"/>
                    <a:pt x="101" y="4"/>
                  </a:cubicBez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44">
              <a:extLst>
                <a:ext uri="{FF2B5EF4-FFF2-40B4-BE49-F238E27FC236}">
                  <a16:creationId xmlns:a16="http://schemas.microsoft.com/office/drawing/2014/main" id="{D32A9FF9-873F-4775-AE7D-CCDC909F4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417" y="3849834"/>
              <a:ext cx="642339" cy="684230"/>
            </a:xfrm>
            <a:custGeom>
              <a:avLst/>
              <a:gdLst>
                <a:gd name="T0" fmla="*/ 192 w 197"/>
                <a:gd name="T1" fmla="*/ 107 h 210"/>
                <a:gd name="T2" fmla="*/ 130 w 197"/>
                <a:gd name="T3" fmla="*/ 200 h 210"/>
                <a:gd name="T4" fmla="*/ 111 w 197"/>
                <a:gd name="T5" fmla="*/ 210 h 210"/>
                <a:gd name="T6" fmla="*/ 75 w 197"/>
                <a:gd name="T7" fmla="*/ 204 h 210"/>
                <a:gd name="T8" fmla="*/ 6 w 197"/>
                <a:gd name="T9" fmla="*/ 120 h 210"/>
                <a:gd name="T10" fmla="*/ 2 w 197"/>
                <a:gd name="T11" fmla="*/ 52 h 210"/>
                <a:gd name="T12" fmla="*/ 38 w 197"/>
                <a:gd name="T13" fmla="*/ 8 h 210"/>
                <a:gd name="T14" fmla="*/ 146 w 197"/>
                <a:gd name="T15" fmla="*/ 1 h 210"/>
                <a:gd name="T16" fmla="*/ 187 w 197"/>
                <a:gd name="T17" fmla="*/ 40 h 210"/>
                <a:gd name="T18" fmla="*/ 192 w 197"/>
                <a:gd name="T19" fmla="*/ 10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7" h="210">
                  <a:moveTo>
                    <a:pt x="192" y="107"/>
                  </a:moveTo>
                  <a:cubicBezTo>
                    <a:pt x="197" y="148"/>
                    <a:pt x="168" y="186"/>
                    <a:pt x="130" y="200"/>
                  </a:cubicBezTo>
                  <a:cubicBezTo>
                    <a:pt x="111" y="210"/>
                    <a:pt x="111" y="210"/>
                    <a:pt x="111" y="210"/>
                  </a:cubicBezTo>
                  <a:cubicBezTo>
                    <a:pt x="75" y="204"/>
                    <a:pt x="75" y="204"/>
                    <a:pt x="75" y="204"/>
                  </a:cubicBezTo>
                  <a:cubicBezTo>
                    <a:pt x="36" y="195"/>
                    <a:pt x="7" y="160"/>
                    <a:pt x="6" y="120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31"/>
                    <a:pt x="16" y="10"/>
                    <a:pt x="38" y="8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67" y="0"/>
                    <a:pt x="186" y="18"/>
                    <a:pt x="187" y="40"/>
                  </a:cubicBezTo>
                  <a:lnTo>
                    <a:pt x="192" y="107"/>
                  </a:ln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45">
              <a:extLst>
                <a:ext uri="{FF2B5EF4-FFF2-40B4-BE49-F238E27FC236}">
                  <a16:creationId xmlns:a16="http://schemas.microsoft.com/office/drawing/2014/main" id="{CF854FA4-E435-478D-AC2D-A1F7ADE72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026" y="4055801"/>
              <a:ext cx="129166" cy="129168"/>
            </a:xfrm>
            <a:custGeom>
              <a:avLst/>
              <a:gdLst>
                <a:gd name="T0" fmla="*/ 39 w 39"/>
                <a:gd name="T1" fmla="*/ 19 h 40"/>
                <a:gd name="T2" fmla="*/ 18 w 39"/>
                <a:gd name="T3" fmla="*/ 1 h 40"/>
                <a:gd name="T4" fmla="*/ 0 w 39"/>
                <a:gd name="T5" fmla="*/ 21 h 40"/>
                <a:gd name="T6" fmla="*/ 21 w 39"/>
                <a:gd name="T7" fmla="*/ 39 h 40"/>
                <a:gd name="T8" fmla="*/ 39 w 39"/>
                <a:gd name="T9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39" y="19"/>
                  </a:moveTo>
                  <a:cubicBezTo>
                    <a:pt x="38" y="8"/>
                    <a:pt x="29" y="0"/>
                    <a:pt x="18" y="1"/>
                  </a:cubicBezTo>
                  <a:cubicBezTo>
                    <a:pt x="8" y="2"/>
                    <a:pt x="0" y="11"/>
                    <a:pt x="0" y="21"/>
                  </a:cubicBezTo>
                  <a:cubicBezTo>
                    <a:pt x="1" y="32"/>
                    <a:pt x="10" y="40"/>
                    <a:pt x="21" y="39"/>
                  </a:cubicBezTo>
                  <a:cubicBezTo>
                    <a:pt x="31" y="38"/>
                    <a:pt x="39" y="29"/>
                    <a:pt x="39" y="19"/>
                  </a:cubicBez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46">
              <a:extLst>
                <a:ext uri="{FF2B5EF4-FFF2-40B4-BE49-F238E27FC236}">
                  <a16:creationId xmlns:a16="http://schemas.microsoft.com/office/drawing/2014/main" id="{F0496554-A6C8-4B95-9E3D-6035B9E62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695" y="3944090"/>
              <a:ext cx="363061" cy="586483"/>
            </a:xfrm>
            <a:custGeom>
              <a:avLst/>
              <a:gdLst>
                <a:gd name="T0" fmla="*/ 106 w 111"/>
                <a:gd name="T1" fmla="*/ 78 h 180"/>
                <a:gd name="T2" fmla="*/ 101 w 111"/>
                <a:gd name="T3" fmla="*/ 17 h 180"/>
                <a:gd name="T4" fmla="*/ 73 w 111"/>
                <a:gd name="T5" fmla="*/ 1 h 180"/>
                <a:gd name="T6" fmla="*/ 44 w 111"/>
                <a:gd name="T7" fmla="*/ 3 h 180"/>
                <a:gd name="T8" fmla="*/ 17 w 111"/>
                <a:gd name="T9" fmla="*/ 34 h 180"/>
                <a:gd name="T10" fmla="*/ 17 w 111"/>
                <a:gd name="T11" fmla="*/ 34 h 180"/>
                <a:gd name="T12" fmla="*/ 17 w 111"/>
                <a:gd name="T13" fmla="*/ 34 h 180"/>
                <a:gd name="T14" fmla="*/ 21 w 111"/>
                <a:gd name="T15" fmla="*/ 51 h 180"/>
                <a:gd name="T16" fmla="*/ 31 w 111"/>
                <a:gd name="T17" fmla="*/ 70 h 180"/>
                <a:gd name="T18" fmla="*/ 27 w 111"/>
                <a:gd name="T19" fmla="*/ 77 h 180"/>
                <a:gd name="T20" fmla="*/ 20 w 111"/>
                <a:gd name="T21" fmla="*/ 77 h 180"/>
                <a:gd name="T22" fmla="*/ 2 w 111"/>
                <a:gd name="T23" fmla="*/ 79 h 180"/>
                <a:gd name="T24" fmla="*/ 0 w 111"/>
                <a:gd name="T25" fmla="*/ 79 h 180"/>
                <a:gd name="T26" fmla="*/ 2 w 111"/>
                <a:gd name="T27" fmla="*/ 80 h 180"/>
                <a:gd name="T28" fmla="*/ 12 w 111"/>
                <a:gd name="T29" fmla="*/ 84 h 180"/>
                <a:gd name="T30" fmla="*/ 38 w 111"/>
                <a:gd name="T31" fmla="*/ 151 h 180"/>
                <a:gd name="T32" fmla="*/ 25 w 111"/>
                <a:gd name="T33" fmla="*/ 147 h 180"/>
                <a:gd name="T34" fmla="*/ 10 w 111"/>
                <a:gd name="T35" fmla="*/ 158 h 180"/>
                <a:gd name="T36" fmla="*/ 25 w 111"/>
                <a:gd name="T37" fmla="*/ 153 h 180"/>
                <a:gd name="T38" fmla="*/ 37 w 111"/>
                <a:gd name="T39" fmla="*/ 154 h 180"/>
                <a:gd name="T40" fmla="*/ 28 w 111"/>
                <a:gd name="T41" fmla="*/ 180 h 180"/>
                <a:gd name="T42" fmla="*/ 51 w 111"/>
                <a:gd name="T43" fmla="*/ 171 h 180"/>
                <a:gd name="T44" fmla="*/ 106 w 111"/>
                <a:gd name="T45" fmla="*/ 7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" h="180">
                  <a:moveTo>
                    <a:pt x="106" y="78"/>
                  </a:moveTo>
                  <a:cubicBezTo>
                    <a:pt x="101" y="17"/>
                    <a:pt x="101" y="17"/>
                    <a:pt x="101" y="17"/>
                  </a:cubicBezTo>
                  <a:cubicBezTo>
                    <a:pt x="96" y="7"/>
                    <a:pt x="85" y="0"/>
                    <a:pt x="73" y="1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8" y="4"/>
                    <a:pt x="16" y="18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40"/>
                    <a:pt x="19" y="46"/>
                    <a:pt x="21" y="51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3" y="73"/>
                    <a:pt x="31" y="77"/>
                    <a:pt x="27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5" y="82"/>
                    <a:pt x="9" y="84"/>
                    <a:pt x="12" y="84"/>
                  </a:cubicBezTo>
                  <a:cubicBezTo>
                    <a:pt x="25" y="93"/>
                    <a:pt x="46" y="114"/>
                    <a:pt x="38" y="151"/>
                  </a:cubicBezTo>
                  <a:cubicBezTo>
                    <a:pt x="35" y="148"/>
                    <a:pt x="30" y="146"/>
                    <a:pt x="25" y="147"/>
                  </a:cubicBezTo>
                  <a:cubicBezTo>
                    <a:pt x="16" y="147"/>
                    <a:pt x="10" y="152"/>
                    <a:pt x="10" y="158"/>
                  </a:cubicBezTo>
                  <a:cubicBezTo>
                    <a:pt x="14" y="155"/>
                    <a:pt x="19" y="153"/>
                    <a:pt x="25" y="153"/>
                  </a:cubicBezTo>
                  <a:cubicBezTo>
                    <a:pt x="30" y="152"/>
                    <a:pt x="34" y="153"/>
                    <a:pt x="37" y="154"/>
                  </a:cubicBezTo>
                  <a:cubicBezTo>
                    <a:pt x="35" y="162"/>
                    <a:pt x="32" y="171"/>
                    <a:pt x="28" y="180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89" y="157"/>
                    <a:pt x="111" y="119"/>
                    <a:pt x="106" y="78"/>
                  </a:cubicBezTo>
                  <a:close/>
                </a:path>
              </a:pathLst>
            </a:custGeom>
            <a:solidFill>
              <a:srgbClr val="915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47">
              <a:extLst>
                <a:ext uri="{FF2B5EF4-FFF2-40B4-BE49-F238E27FC236}">
                  <a16:creationId xmlns:a16="http://schemas.microsoft.com/office/drawing/2014/main" id="{0895C662-CBEB-4E71-A87B-CC11C1F77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053" y="4097692"/>
              <a:ext cx="132657" cy="129168"/>
            </a:xfrm>
            <a:custGeom>
              <a:avLst/>
              <a:gdLst>
                <a:gd name="T0" fmla="*/ 39 w 40"/>
                <a:gd name="T1" fmla="*/ 18 h 39"/>
                <a:gd name="T2" fmla="*/ 18 w 40"/>
                <a:gd name="T3" fmla="*/ 0 h 39"/>
                <a:gd name="T4" fmla="*/ 0 w 40"/>
                <a:gd name="T5" fmla="*/ 21 h 39"/>
                <a:gd name="T6" fmla="*/ 21 w 40"/>
                <a:gd name="T7" fmla="*/ 39 h 39"/>
                <a:gd name="T8" fmla="*/ 39 w 40"/>
                <a:gd name="T9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9" y="18"/>
                  </a:moveTo>
                  <a:cubicBezTo>
                    <a:pt x="38" y="8"/>
                    <a:pt x="29" y="0"/>
                    <a:pt x="18" y="0"/>
                  </a:cubicBezTo>
                  <a:cubicBezTo>
                    <a:pt x="8" y="1"/>
                    <a:pt x="0" y="10"/>
                    <a:pt x="0" y="21"/>
                  </a:cubicBezTo>
                  <a:cubicBezTo>
                    <a:pt x="1" y="31"/>
                    <a:pt x="10" y="39"/>
                    <a:pt x="21" y="39"/>
                  </a:cubicBezTo>
                  <a:cubicBezTo>
                    <a:pt x="32" y="38"/>
                    <a:pt x="40" y="29"/>
                    <a:pt x="39" y="18"/>
                  </a:cubicBez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48">
              <a:extLst>
                <a:ext uri="{FF2B5EF4-FFF2-40B4-BE49-F238E27FC236}">
                  <a16:creationId xmlns:a16="http://schemas.microsoft.com/office/drawing/2014/main" id="{C4B09E9F-771E-4A5C-958D-BC049FD70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399" y="4031365"/>
              <a:ext cx="635356" cy="502700"/>
            </a:xfrm>
            <a:custGeom>
              <a:avLst/>
              <a:gdLst>
                <a:gd name="T0" fmla="*/ 190 w 194"/>
                <a:gd name="T1" fmla="*/ 53 h 155"/>
                <a:gd name="T2" fmla="*/ 186 w 194"/>
                <a:gd name="T3" fmla="*/ 0 h 155"/>
                <a:gd name="T4" fmla="*/ 142 w 194"/>
                <a:gd name="T5" fmla="*/ 81 h 155"/>
                <a:gd name="T6" fmla="*/ 102 w 194"/>
                <a:gd name="T7" fmla="*/ 63 h 155"/>
                <a:gd name="T8" fmla="*/ 101 w 194"/>
                <a:gd name="T9" fmla="*/ 63 h 155"/>
                <a:gd name="T10" fmla="*/ 63 w 194"/>
                <a:gd name="T11" fmla="*/ 86 h 155"/>
                <a:gd name="T12" fmla="*/ 0 w 194"/>
                <a:gd name="T13" fmla="*/ 14 h 155"/>
                <a:gd name="T14" fmla="*/ 3 w 194"/>
                <a:gd name="T15" fmla="*/ 65 h 155"/>
                <a:gd name="T16" fmla="*/ 108 w 194"/>
                <a:gd name="T17" fmla="*/ 155 h 155"/>
                <a:gd name="T18" fmla="*/ 134 w 194"/>
                <a:gd name="T19" fmla="*/ 145 h 155"/>
                <a:gd name="T20" fmla="*/ 190 w 194"/>
                <a:gd name="T21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155">
                  <a:moveTo>
                    <a:pt x="190" y="53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7" y="34"/>
                    <a:pt x="171" y="65"/>
                    <a:pt x="142" y="81"/>
                  </a:cubicBezTo>
                  <a:cubicBezTo>
                    <a:pt x="133" y="69"/>
                    <a:pt x="118" y="61"/>
                    <a:pt x="102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85" y="64"/>
                    <a:pt x="71" y="73"/>
                    <a:pt x="63" y="86"/>
                  </a:cubicBezTo>
                  <a:cubicBezTo>
                    <a:pt x="33" y="74"/>
                    <a:pt x="4" y="47"/>
                    <a:pt x="0" y="1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154"/>
                    <a:pt x="108" y="155"/>
                    <a:pt x="108" y="15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72" y="131"/>
                    <a:pt x="194" y="93"/>
                    <a:pt x="190" y="53"/>
                  </a:cubicBez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49">
              <a:extLst>
                <a:ext uri="{FF2B5EF4-FFF2-40B4-BE49-F238E27FC236}">
                  <a16:creationId xmlns:a16="http://schemas.microsoft.com/office/drawing/2014/main" id="{4E07E6E8-A4CD-459E-BDB8-FBCD4D3AD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259" y="4317625"/>
              <a:ext cx="181530" cy="83783"/>
            </a:xfrm>
            <a:custGeom>
              <a:avLst/>
              <a:gdLst>
                <a:gd name="T0" fmla="*/ 0 w 56"/>
                <a:gd name="T1" fmla="*/ 4 h 26"/>
                <a:gd name="T2" fmla="*/ 30 w 56"/>
                <a:gd name="T3" fmla="*/ 25 h 26"/>
                <a:gd name="T4" fmla="*/ 56 w 56"/>
                <a:gd name="T5" fmla="*/ 0 h 26"/>
                <a:gd name="T6" fmla="*/ 0 w 56"/>
                <a:gd name="T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26">
                  <a:moveTo>
                    <a:pt x="0" y="4"/>
                  </a:moveTo>
                  <a:cubicBezTo>
                    <a:pt x="4" y="17"/>
                    <a:pt x="16" y="26"/>
                    <a:pt x="30" y="25"/>
                  </a:cubicBezTo>
                  <a:cubicBezTo>
                    <a:pt x="44" y="24"/>
                    <a:pt x="55" y="13"/>
                    <a:pt x="56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50">
              <a:extLst>
                <a:ext uri="{FF2B5EF4-FFF2-40B4-BE49-F238E27FC236}">
                  <a16:creationId xmlns:a16="http://schemas.microsoft.com/office/drawing/2014/main" id="{FB2E09B0-3253-4A09-B3FE-25AB13AC5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297" y="4034855"/>
              <a:ext cx="59348" cy="55856"/>
            </a:xfrm>
            <a:custGeom>
              <a:avLst/>
              <a:gdLst>
                <a:gd name="T0" fmla="*/ 18 w 18"/>
                <a:gd name="T1" fmla="*/ 8 h 18"/>
                <a:gd name="T2" fmla="*/ 9 w 18"/>
                <a:gd name="T3" fmla="*/ 0 h 18"/>
                <a:gd name="T4" fmla="*/ 0 w 18"/>
                <a:gd name="T5" fmla="*/ 9 h 18"/>
                <a:gd name="T6" fmla="*/ 10 w 18"/>
                <a:gd name="T7" fmla="*/ 17 h 18"/>
                <a:gd name="T8" fmla="*/ 18 w 18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8"/>
                  </a:moveTo>
                  <a:cubicBezTo>
                    <a:pt x="18" y="3"/>
                    <a:pt x="13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1" y="14"/>
                    <a:pt x="5" y="18"/>
                    <a:pt x="10" y="17"/>
                  </a:cubicBezTo>
                  <a:cubicBezTo>
                    <a:pt x="15" y="17"/>
                    <a:pt x="18" y="13"/>
                    <a:pt x="1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51">
              <a:extLst>
                <a:ext uri="{FF2B5EF4-FFF2-40B4-BE49-F238E27FC236}">
                  <a16:creationId xmlns:a16="http://schemas.microsoft.com/office/drawing/2014/main" id="{F71A1058-39CE-4133-B0D5-41DBCAABA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440" y="4048818"/>
              <a:ext cx="59348" cy="59348"/>
            </a:xfrm>
            <a:custGeom>
              <a:avLst/>
              <a:gdLst>
                <a:gd name="T0" fmla="*/ 18 w 18"/>
                <a:gd name="T1" fmla="*/ 8 h 18"/>
                <a:gd name="T2" fmla="*/ 9 w 18"/>
                <a:gd name="T3" fmla="*/ 0 h 18"/>
                <a:gd name="T4" fmla="*/ 1 w 18"/>
                <a:gd name="T5" fmla="*/ 9 h 18"/>
                <a:gd name="T6" fmla="*/ 10 w 18"/>
                <a:gd name="T7" fmla="*/ 17 h 18"/>
                <a:gd name="T8" fmla="*/ 18 w 18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8"/>
                  </a:move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5"/>
                    <a:pt x="1" y="9"/>
                  </a:cubicBezTo>
                  <a:cubicBezTo>
                    <a:pt x="1" y="14"/>
                    <a:pt x="5" y="18"/>
                    <a:pt x="10" y="17"/>
                  </a:cubicBezTo>
                  <a:cubicBezTo>
                    <a:pt x="15" y="17"/>
                    <a:pt x="18" y="13"/>
                    <a:pt x="1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52">
              <a:extLst>
                <a:ext uri="{FF2B5EF4-FFF2-40B4-BE49-F238E27FC236}">
                  <a16:creationId xmlns:a16="http://schemas.microsoft.com/office/drawing/2014/main" id="{1900239E-DCC8-4E06-84AC-0500AB6DE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103" y="4565482"/>
              <a:ext cx="589975" cy="858779"/>
            </a:xfrm>
            <a:custGeom>
              <a:avLst/>
              <a:gdLst>
                <a:gd name="T0" fmla="*/ 126 w 180"/>
                <a:gd name="T1" fmla="*/ 9 h 264"/>
                <a:gd name="T2" fmla="*/ 118 w 180"/>
                <a:gd name="T3" fmla="*/ 23 h 264"/>
                <a:gd name="T4" fmla="*/ 103 w 180"/>
                <a:gd name="T5" fmla="*/ 42 h 264"/>
                <a:gd name="T6" fmla="*/ 103 w 180"/>
                <a:gd name="T7" fmla="*/ 16 h 264"/>
                <a:gd name="T8" fmla="*/ 83 w 180"/>
                <a:gd name="T9" fmla="*/ 7 h 264"/>
                <a:gd name="T10" fmla="*/ 82 w 180"/>
                <a:gd name="T11" fmla="*/ 64 h 264"/>
                <a:gd name="T12" fmla="*/ 88 w 180"/>
                <a:gd name="T13" fmla="*/ 75 h 264"/>
                <a:gd name="T14" fmla="*/ 87 w 180"/>
                <a:gd name="T15" fmla="*/ 75 h 264"/>
                <a:gd name="T16" fmla="*/ 0 w 180"/>
                <a:gd name="T17" fmla="*/ 182 h 264"/>
                <a:gd name="T18" fmla="*/ 0 w 180"/>
                <a:gd name="T19" fmla="*/ 263 h 264"/>
                <a:gd name="T20" fmla="*/ 7 w 180"/>
                <a:gd name="T21" fmla="*/ 263 h 264"/>
                <a:gd name="T22" fmla="*/ 12 w 180"/>
                <a:gd name="T23" fmla="*/ 263 h 264"/>
                <a:gd name="T24" fmla="*/ 61 w 180"/>
                <a:gd name="T25" fmla="*/ 238 h 264"/>
                <a:gd name="T26" fmla="*/ 135 w 180"/>
                <a:gd name="T27" fmla="*/ 106 h 264"/>
                <a:gd name="T28" fmla="*/ 165 w 180"/>
                <a:gd name="T29" fmla="*/ 73 h 264"/>
                <a:gd name="T30" fmla="*/ 177 w 180"/>
                <a:gd name="T31" fmla="*/ 53 h 264"/>
                <a:gd name="T32" fmla="*/ 173 w 180"/>
                <a:gd name="T33" fmla="*/ 40 h 264"/>
                <a:gd name="T34" fmla="*/ 168 w 180"/>
                <a:gd name="T35" fmla="*/ 38 h 264"/>
                <a:gd name="T36" fmla="*/ 164 w 180"/>
                <a:gd name="T37" fmla="*/ 26 h 264"/>
                <a:gd name="T38" fmla="*/ 158 w 180"/>
                <a:gd name="T39" fmla="*/ 24 h 264"/>
                <a:gd name="T40" fmla="*/ 158 w 180"/>
                <a:gd name="T41" fmla="*/ 24 h 264"/>
                <a:gd name="T42" fmla="*/ 154 w 180"/>
                <a:gd name="T43" fmla="*/ 10 h 264"/>
                <a:gd name="T44" fmla="*/ 144 w 180"/>
                <a:gd name="T45" fmla="*/ 11 h 264"/>
                <a:gd name="T46" fmla="*/ 140 w 180"/>
                <a:gd name="T47" fmla="*/ 6 h 264"/>
                <a:gd name="T48" fmla="*/ 126 w 180"/>
                <a:gd name="T49" fmla="*/ 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64">
                  <a:moveTo>
                    <a:pt x="126" y="9"/>
                  </a:moveTo>
                  <a:cubicBezTo>
                    <a:pt x="118" y="23"/>
                    <a:pt x="118" y="23"/>
                    <a:pt x="118" y="2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96" y="0"/>
                    <a:pt x="83" y="7"/>
                  </a:cubicBezTo>
                  <a:cubicBezTo>
                    <a:pt x="85" y="52"/>
                    <a:pt x="79" y="49"/>
                    <a:pt x="82" y="64"/>
                  </a:cubicBezTo>
                  <a:cubicBezTo>
                    <a:pt x="82" y="66"/>
                    <a:pt x="87" y="74"/>
                    <a:pt x="88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4" y="263"/>
                    <a:pt x="7" y="263"/>
                  </a:cubicBezTo>
                  <a:cubicBezTo>
                    <a:pt x="9" y="263"/>
                    <a:pt x="12" y="263"/>
                    <a:pt x="12" y="263"/>
                  </a:cubicBezTo>
                  <a:cubicBezTo>
                    <a:pt x="31" y="264"/>
                    <a:pt x="50" y="255"/>
                    <a:pt x="61" y="238"/>
                  </a:cubicBezTo>
                  <a:cubicBezTo>
                    <a:pt x="135" y="106"/>
                    <a:pt x="135" y="106"/>
                    <a:pt x="135" y="106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80" y="49"/>
                    <a:pt x="178" y="43"/>
                    <a:pt x="173" y="40"/>
                  </a:cubicBezTo>
                  <a:cubicBezTo>
                    <a:pt x="172" y="39"/>
                    <a:pt x="170" y="38"/>
                    <a:pt x="168" y="38"/>
                  </a:cubicBezTo>
                  <a:cubicBezTo>
                    <a:pt x="170" y="34"/>
                    <a:pt x="168" y="28"/>
                    <a:pt x="164" y="26"/>
                  </a:cubicBezTo>
                  <a:cubicBezTo>
                    <a:pt x="162" y="25"/>
                    <a:pt x="160" y="24"/>
                    <a:pt x="158" y="24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61" y="19"/>
                    <a:pt x="159" y="13"/>
                    <a:pt x="154" y="10"/>
                  </a:cubicBezTo>
                  <a:cubicBezTo>
                    <a:pt x="151" y="8"/>
                    <a:pt x="147" y="9"/>
                    <a:pt x="144" y="11"/>
                  </a:cubicBezTo>
                  <a:cubicBezTo>
                    <a:pt x="143" y="9"/>
                    <a:pt x="142" y="7"/>
                    <a:pt x="140" y="6"/>
                  </a:cubicBezTo>
                  <a:cubicBezTo>
                    <a:pt x="135" y="3"/>
                    <a:pt x="129" y="5"/>
                    <a:pt x="126" y="9"/>
                  </a:cubicBezTo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53">
              <a:extLst>
                <a:ext uri="{FF2B5EF4-FFF2-40B4-BE49-F238E27FC236}">
                  <a16:creationId xmlns:a16="http://schemas.microsoft.com/office/drawing/2014/main" id="{2B5DE9FD-0687-4A89-89A4-356A6E98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103" y="4565482"/>
              <a:ext cx="551573" cy="663284"/>
            </a:xfrm>
            <a:custGeom>
              <a:avLst/>
              <a:gdLst>
                <a:gd name="T0" fmla="*/ 154 w 168"/>
                <a:gd name="T1" fmla="*/ 50 h 204"/>
                <a:gd name="T2" fmla="*/ 131 w 168"/>
                <a:gd name="T3" fmla="*/ 37 h 204"/>
                <a:gd name="T4" fmla="*/ 107 w 168"/>
                <a:gd name="T5" fmla="*/ 37 h 204"/>
                <a:gd name="T6" fmla="*/ 103 w 168"/>
                <a:gd name="T7" fmla="*/ 42 h 204"/>
                <a:gd name="T8" fmla="*/ 103 w 168"/>
                <a:gd name="T9" fmla="*/ 16 h 204"/>
                <a:gd name="T10" fmla="*/ 83 w 168"/>
                <a:gd name="T11" fmla="*/ 7 h 204"/>
                <a:gd name="T12" fmla="*/ 82 w 168"/>
                <a:gd name="T13" fmla="*/ 64 h 204"/>
                <a:gd name="T14" fmla="*/ 88 w 168"/>
                <a:gd name="T15" fmla="*/ 75 h 204"/>
                <a:gd name="T16" fmla="*/ 87 w 168"/>
                <a:gd name="T17" fmla="*/ 75 h 204"/>
                <a:gd name="T18" fmla="*/ 65 w 168"/>
                <a:gd name="T19" fmla="*/ 102 h 204"/>
                <a:gd name="T20" fmla="*/ 0 w 168"/>
                <a:gd name="T21" fmla="*/ 182 h 204"/>
                <a:gd name="T22" fmla="*/ 0 w 168"/>
                <a:gd name="T23" fmla="*/ 204 h 204"/>
                <a:gd name="T24" fmla="*/ 89 w 168"/>
                <a:gd name="T25" fmla="*/ 95 h 204"/>
                <a:gd name="T26" fmla="*/ 132 w 168"/>
                <a:gd name="T27" fmla="*/ 87 h 204"/>
                <a:gd name="T28" fmla="*/ 159 w 168"/>
                <a:gd name="T29" fmla="*/ 75 h 204"/>
                <a:gd name="T30" fmla="*/ 164 w 168"/>
                <a:gd name="T31" fmla="*/ 67 h 204"/>
                <a:gd name="T32" fmla="*/ 168 w 168"/>
                <a:gd name="T33" fmla="*/ 60 h 204"/>
                <a:gd name="T34" fmla="*/ 154 w 168"/>
                <a:gd name="T35" fmla="*/ 5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8" h="204">
                  <a:moveTo>
                    <a:pt x="154" y="50"/>
                  </a:moveTo>
                  <a:cubicBezTo>
                    <a:pt x="147" y="46"/>
                    <a:pt x="139" y="41"/>
                    <a:pt x="131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96" y="0"/>
                    <a:pt x="83" y="7"/>
                  </a:cubicBezTo>
                  <a:cubicBezTo>
                    <a:pt x="85" y="52"/>
                    <a:pt x="79" y="49"/>
                    <a:pt x="82" y="64"/>
                  </a:cubicBezTo>
                  <a:cubicBezTo>
                    <a:pt x="82" y="66"/>
                    <a:pt x="87" y="74"/>
                    <a:pt x="88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102" y="90"/>
                    <a:pt x="118" y="90"/>
                    <a:pt x="132" y="87"/>
                  </a:cubicBezTo>
                  <a:cubicBezTo>
                    <a:pt x="142" y="85"/>
                    <a:pt x="152" y="82"/>
                    <a:pt x="159" y="75"/>
                  </a:cubicBezTo>
                  <a:cubicBezTo>
                    <a:pt x="161" y="73"/>
                    <a:pt x="162" y="70"/>
                    <a:pt x="164" y="67"/>
                  </a:cubicBezTo>
                  <a:cubicBezTo>
                    <a:pt x="165" y="65"/>
                    <a:pt x="167" y="62"/>
                    <a:pt x="168" y="60"/>
                  </a:cubicBezTo>
                  <a:cubicBezTo>
                    <a:pt x="163" y="57"/>
                    <a:pt x="158" y="53"/>
                    <a:pt x="154" y="50"/>
                  </a:cubicBezTo>
                </a:path>
              </a:pathLst>
            </a:custGeom>
            <a:solidFill>
              <a:srgbClr val="915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54">
              <a:extLst>
                <a:ext uri="{FF2B5EF4-FFF2-40B4-BE49-F238E27FC236}">
                  <a16:creationId xmlns:a16="http://schemas.microsoft.com/office/drawing/2014/main" id="{80112DA7-01FE-454C-B30D-9201D0188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424" y="4890144"/>
              <a:ext cx="24438" cy="20946"/>
            </a:xfrm>
            <a:custGeom>
              <a:avLst/>
              <a:gdLst>
                <a:gd name="T0" fmla="*/ 4 w 7"/>
                <a:gd name="T1" fmla="*/ 6 h 6"/>
                <a:gd name="T2" fmla="*/ 0 w 7"/>
                <a:gd name="T3" fmla="*/ 3 h 6"/>
                <a:gd name="T4" fmla="*/ 2 w 7"/>
                <a:gd name="T5" fmla="*/ 0 h 6"/>
                <a:gd name="T6" fmla="*/ 6 w 7"/>
                <a:gd name="T7" fmla="*/ 3 h 6"/>
                <a:gd name="T8" fmla="*/ 6 w 7"/>
                <a:gd name="T9" fmla="*/ 5 h 6"/>
                <a:gd name="T10" fmla="*/ 4 w 7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7" y="5"/>
                    <a:pt x="6" y="5"/>
                  </a:cubicBezTo>
                  <a:cubicBezTo>
                    <a:pt x="5" y="6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E7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55">
              <a:extLst>
                <a:ext uri="{FF2B5EF4-FFF2-40B4-BE49-F238E27FC236}">
                  <a16:creationId xmlns:a16="http://schemas.microsoft.com/office/drawing/2014/main" id="{3B709F0E-37E3-4EFF-8D63-4EEF3EC4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72465"/>
              <a:ext cx="404952" cy="317679"/>
            </a:xfrm>
            <a:custGeom>
              <a:avLst/>
              <a:gdLst>
                <a:gd name="T0" fmla="*/ 0 w 116"/>
                <a:gd name="T1" fmla="*/ 4 h 91"/>
                <a:gd name="T2" fmla="*/ 113 w 116"/>
                <a:gd name="T3" fmla="*/ 91 h 91"/>
                <a:gd name="T4" fmla="*/ 116 w 116"/>
                <a:gd name="T5" fmla="*/ 87 h 91"/>
                <a:gd name="T6" fmla="*/ 4 w 116"/>
                <a:gd name="T7" fmla="*/ 0 h 91"/>
                <a:gd name="T8" fmla="*/ 0 w 116"/>
                <a:gd name="T9" fmla="*/ 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1">
                  <a:moveTo>
                    <a:pt x="0" y="4"/>
                  </a:moveTo>
                  <a:lnTo>
                    <a:pt x="113" y="91"/>
                  </a:lnTo>
                  <a:lnTo>
                    <a:pt x="116" y="87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56">
              <a:extLst>
                <a:ext uri="{FF2B5EF4-FFF2-40B4-BE49-F238E27FC236}">
                  <a16:creationId xmlns:a16="http://schemas.microsoft.com/office/drawing/2014/main" id="{DBDD0ED4-C462-4DE4-BECD-CD882B95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72465"/>
              <a:ext cx="404952" cy="317679"/>
            </a:xfrm>
            <a:custGeom>
              <a:avLst/>
              <a:gdLst>
                <a:gd name="T0" fmla="*/ 0 w 116"/>
                <a:gd name="T1" fmla="*/ 4 h 91"/>
                <a:gd name="T2" fmla="*/ 113 w 116"/>
                <a:gd name="T3" fmla="*/ 91 h 91"/>
                <a:gd name="T4" fmla="*/ 116 w 116"/>
                <a:gd name="T5" fmla="*/ 87 h 91"/>
                <a:gd name="T6" fmla="*/ 4 w 116"/>
                <a:gd name="T7" fmla="*/ 0 h 91"/>
                <a:gd name="T8" fmla="*/ 0 w 116"/>
                <a:gd name="T9" fmla="*/ 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1">
                  <a:moveTo>
                    <a:pt x="0" y="4"/>
                  </a:moveTo>
                  <a:lnTo>
                    <a:pt x="113" y="91"/>
                  </a:lnTo>
                  <a:lnTo>
                    <a:pt x="116" y="87"/>
                  </a:lnTo>
                  <a:lnTo>
                    <a:pt x="4" y="0"/>
                  </a:lnTo>
                  <a:lnTo>
                    <a:pt x="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57">
              <a:extLst>
                <a:ext uri="{FF2B5EF4-FFF2-40B4-BE49-F238E27FC236}">
                  <a16:creationId xmlns:a16="http://schemas.microsoft.com/office/drawing/2014/main" id="{BAE2F3C5-C3DC-4249-B4AC-579BEA23C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41047"/>
              <a:ext cx="429390" cy="349097"/>
            </a:xfrm>
            <a:custGeom>
              <a:avLst/>
              <a:gdLst>
                <a:gd name="T0" fmla="*/ 11 w 123"/>
                <a:gd name="T1" fmla="*/ 0 h 100"/>
                <a:gd name="T2" fmla="*/ 4 w 123"/>
                <a:gd name="T3" fmla="*/ 9 h 100"/>
                <a:gd name="T4" fmla="*/ 0 w 123"/>
                <a:gd name="T5" fmla="*/ 13 h 100"/>
                <a:gd name="T6" fmla="*/ 113 w 123"/>
                <a:gd name="T7" fmla="*/ 100 h 100"/>
                <a:gd name="T8" fmla="*/ 116 w 123"/>
                <a:gd name="T9" fmla="*/ 96 h 100"/>
                <a:gd name="T10" fmla="*/ 123 w 123"/>
                <a:gd name="T11" fmla="*/ 87 h 100"/>
                <a:gd name="T12" fmla="*/ 11 w 123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00">
                  <a:moveTo>
                    <a:pt x="11" y="0"/>
                  </a:moveTo>
                  <a:lnTo>
                    <a:pt x="4" y="9"/>
                  </a:lnTo>
                  <a:lnTo>
                    <a:pt x="0" y="13"/>
                  </a:lnTo>
                  <a:lnTo>
                    <a:pt x="113" y="100"/>
                  </a:lnTo>
                  <a:lnTo>
                    <a:pt x="116" y="96"/>
                  </a:lnTo>
                  <a:lnTo>
                    <a:pt x="123" y="8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58">
              <a:extLst>
                <a:ext uri="{FF2B5EF4-FFF2-40B4-BE49-F238E27FC236}">
                  <a16:creationId xmlns:a16="http://schemas.microsoft.com/office/drawing/2014/main" id="{ECC4822F-3E44-4A6B-BE4B-5CB517451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41047"/>
              <a:ext cx="429390" cy="349097"/>
            </a:xfrm>
            <a:custGeom>
              <a:avLst/>
              <a:gdLst>
                <a:gd name="T0" fmla="*/ 11 w 123"/>
                <a:gd name="T1" fmla="*/ 0 h 100"/>
                <a:gd name="T2" fmla="*/ 4 w 123"/>
                <a:gd name="T3" fmla="*/ 9 h 100"/>
                <a:gd name="T4" fmla="*/ 0 w 123"/>
                <a:gd name="T5" fmla="*/ 13 h 100"/>
                <a:gd name="T6" fmla="*/ 113 w 123"/>
                <a:gd name="T7" fmla="*/ 100 h 100"/>
                <a:gd name="T8" fmla="*/ 116 w 123"/>
                <a:gd name="T9" fmla="*/ 96 h 100"/>
                <a:gd name="T10" fmla="*/ 123 w 123"/>
                <a:gd name="T11" fmla="*/ 87 h 100"/>
                <a:gd name="T12" fmla="*/ 11 w 123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00">
                  <a:moveTo>
                    <a:pt x="11" y="0"/>
                  </a:moveTo>
                  <a:lnTo>
                    <a:pt x="4" y="9"/>
                  </a:lnTo>
                  <a:lnTo>
                    <a:pt x="0" y="13"/>
                  </a:lnTo>
                  <a:lnTo>
                    <a:pt x="113" y="100"/>
                  </a:lnTo>
                  <a:lnTo>
                    <a:pt x="116" y="96"/>
                  </a:lnTo>
                  <a:lnTo>
                    <a:pt x="123" y="8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59">
              <a:extLst>
                <a:ext uri="{FF2B5EF4-FFF2-40B4-BE49-F238E27FC236}">
                  <a16:creationId xmlns:a16="http://schemas.microsoft.com/office/drawing/2014/main" id="{F59F831B-949A-4B48-B79C-B9A7FDB1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088" y="4534064"/>
              <a:ext cx="41891" cy="48874"/>
            </a:xfrm>
            <a:custGeom>
              <a:avLst/>
              <a:gdLst>
                <a:gd name="T0" fmla="*/ 0 w 12"/>
                <a:gd name="T1" fmla="*/ 11 h 14"/>
                <a:gd name="T2" fmla="*/ 3 w 12"/>
                <a:gd name="T3" fmla="*/ 14 h 14"/>
                <a:gd name="T4" fmla="*/ 12 w 12"/>
                <a:gd name="T5" fmla="*/ 3 h 14"/>
                <a:gd name="T6" fmla="*/ 8 w 12"/>
                <a:gd name="T7" fmla="*/ 0 h 14"/>
                <a:gd name="T8" fmla="*/ 0 w 12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0" y="11"/>
                  </a:moveTo>
                  <a:lnTo>
                    <a:pt x="3" y="14"/>
                  </a:lnTo>
                  <a:lnTo>
                    <a:pt x="12" y="3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3214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60">
              <a:extLst>
                <a:ext uri="{FF2B5EF4-FFF2-40B4-BE49-F238E27FC236}">
                  <a16:creationId xmlns:a16="http://schemas.microsoft.com/office/drawing/2014/main" id="{B8D19D86-88A8-4C2F-9E68-56348BE1B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088" y="4534064"/>
              <a:ext cx="41891" cy="48874"/>
            </a:xfrm>
            <a:custGeom>
              <a:avLst/>
              <a:gdLst>
                <a:gd name="T0" fmla="*/ 0 w 12"/>
                <a:gd name="T1" fmla="*/ 11 h 14"/>
                <a:gd name="T2" fmla="*/ 3 w 12"/>
                <a:gd name="T3" fmla="*/ 14 h 14"/>
                <a:gd name="T4" fmla="*/ 12 w 12"/>
                <a:gd name="T5" fmla="*/ 3 h 14"/>
                <a:gd name="T6" fmla="*/ 8 w 12"/>
                <a:gd name="T7" fmla="*/ 0 h 14"/>
                <a:gd name="T8" fmla="*/ 0 w 12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0" y="11"/>
                  </a:moveTo>
                  <a:lnTo>
                    <a:pt x="3" y="14"/>
                  </a:lnTo>
                  <a:lnTo>
                    <a:pt x="12" y="3"/>
                  </a:lnTo>
                  <a:lnTo>
                    <a:pt x="8" y="0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261">
              <a:extLst>
                <a:ext uri="{FF2B5EF4-FFF2-40B4-BE49-F238E27FC236}">
                  <a16:creationId xmlns:a16="http://schemas.microsoft.com/office/drawing/2014/main" id="{341CFBDA-3206-48D0-A450-74980A4EB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088" y="4558500"/>
              <a:ext cx="20946" cy="24438"/>
            </a:xfrm>
            <a:prstGeom prst="rect">
              <a:avLst/>
            </a:prstGeom>
            <a:solidFill>
              <a:srgbClr val="2D1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62">
              <a:extLst>
                <a:ext uri="{FF2B5EF4-FFF2-40B4-BE49-F238E27FC236}">
                  <a16:creationId xmlns:a16="http://schemas.microsoft.com/office/drawing/2014/main" id="{A87C4497-4C3F-4DD5-B3F4-DD3005FBF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550" y="4844760"/>
              <a:ext cx="66329" cy="62837"/>
            </a:xfrm>
            <a:custGeom>
              <a:avLst/>
              <a:gdLst>
                <a:gd name="T0" fmla="*/ 19 w 19"/>
                <a:gd name="T1" fmla="*/ 14 h 18"/>
                <a:gd name="T2" fmla="*/ 10 w 19"/>
                <a:gd name="T3" fmla="*/ 0 h 18"/>
                <a:gd name="T4" fmla="*/ 0 w 19"/>
                <a:gd name="T5" fmla="*/ 13 h 18"/>
                <a:gd name="T6" fmla="*/ 15 w 19"/>
                <a:gd name="T7" fmla="*/ 18 h 18"/>
                <a:gd name="T8" fmla="*/ 19 w 19"/>
                <a:gd name="T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9" y="14"/>
                  </a:moveTo>
                  <a:lnTo>
                    <a:pt x="10" y="0"/>
                  </a:lnTo>
                  <a:lnTo>
                    <a:pt x="0" y="13"/>
                  </a:lnTo>
                  <a:lnTo>
                    <a:pt x="15" y="18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63">
              <a:extLst>
                <a:ext uri="{FF2B5EF4-FFF2-40B4-BE49-F238E27FC236}">
                  <a16:creationId xmlns:a16="http://schemas.microsoft.com/office/drawing/2014/main" id="{D0F47E3E-E368-4876-B8D8-09F7855AF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550" y="4844760"/>
              <a:ext cx="66329" cy="62837"/>
            </a:xfrm>
            <a:custGeom>
              <a:avLst/>
              <a:gdLst>
                <a:gd name="T0" fmla="*/ 19 w 19"/>
                <a:gd name="T1" fmla="*/ 14 h 18"/>
                <a:gd name="T2" fmla="*/ 10 w 19"/>
                <a:gd name="T3" fmla="*/ 0 h 18"/>
                <a:gd name="T4" fmla="*/ 0 w 19"/>
                <a:gd name="T5" fmla="*/ 13 h 18"/>
                <a:gd name="T6" fmla="*/ 15 w 19"/>
                <a:gd name="T7" fmla="*/ 18 h 18"/>
                <a:gd name="T8" fmla="*/ 19 w 19"/>
                <a:gd name="T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9" y="14"/>
                  </a:moveTo>
                  <a:lnTo>
                    <a:pt x="10" y="0"/>
                  </a:lnTo>
                  <a:lnTo>
                    <a:pt x="0" y="13"/>
                  </a:lnTo>
                  <a:lnTo>
                    <a:pt x="15" y="18"/>
                  </a:lnTo>
                  <a:lnTo>
                    <a:pt x="19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64">
              <a:extLst>
                <a:ext uri="{FF2B5EF4-FFF2-40B4-BE49-F238E27FC236}">
                  <a16:creationId xmlns:a16="http://schemas.microsoft.com/office/drawing/2014/main" id="{751B60BB-0DC6-46C3-8C95-47F91F5B3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687" y="4506137"/>
              <a:ext cx="69819" cy="69819"/>
            </a:xfrm>
            <a:custGeom>
              <a:avLst/>
              <a:gdLst>
                <a:gd name="T0" fmla="*/ 12 w 21"/>
                <a:gd name="T1" fmla="*/ 1 h 22"/>
                <a:gd name="T2" fmla="*/ 9 w 21"/>
                <a:gd name="T3" fmla="*/ 1 h 22"/>
                <a:gd name="T4" fmla="*/ 5 w 21"/>
                <a:gd name="T5" fmla="*/ 7 h 22"/>
                <a:gd name="T6" fmla="*/ 3 w 21"/>
                <a:gd name="T7" fmla="*/ 9 h 22"/>
                <a:gd name="T8" fmla="*/ 1 w 21"/>
                <a:gd name="T9" fmla="*/ 11 h 22"/>
                <a:gd name="T10" fmla="*/ 1 w 21"/>
                <a:gd name="T11" fmla="*/ 11 h 22"/>
                <a:gd name="T12" fmla="*/ 1 w 21"/>
                <a:gd name="T13" fmla="*/ 15 h 22"/>
                <a:gd name="T14" fmla="*/ 10 w 21"/>
                <a:gd name="T15" fmla="*/ 22 h 22"/>
                <a:gd name="T16" fmla="*/ 13 w 21"/>
                <a:gd name="T17" fmla="*/ 17 h 22"/>
                <a:gd name="T18" fmla="*/ 21 w 21"/>
                <a:gd name="T19" fmla="*/ 7 h 22"/>
                <a:gd name="T20" fmla="*/ 12 w 21"/>
                <a:gd name="T21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2">
                  <a:moveTo>
                    <a:pt x="12" y="1"/>
                  </a:moveTo>
                  <a:cubicBezTo>
                    <a:pt x="11" y="0"/>
                    <a:pt x="10" y="0"/>
                    <a:pt x="9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3" y="8"/>
                    <a:pt x="3" y="9"/>
                  </a:cubicBezTo>
                  <a:cubicBezTo>
                    <a:pt x="2" y="9"/>
                    <a:pt x="2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2" y="1"/>
                    <a:pt x="12" y="1"/>
                    <a:pt x="12" y="1"/>
                  </a:cubicBezTo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65">
              <a:extLst>
                <a:ext uri="{FF2B5EF4-FFF2-40B4-BE49-F238E27FC236}">
                  <a16:creationId xmlns:a16="http://schemas.microsoft.com/office/drawing/2014/main" id="{F9B76AAC-7B6B-45F8-BA40-9FBC9CC9C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687" y="4534064"/>
              <a:ext cx="10474" cy="13963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2 h 4"/>
                <a:gd name="T4" fmla="*/ 1 w 3"/>
                <a:gd name="T5" fmla="*/ 2 h 4"/>
                <a:gd name="T6" fmla="*/ 0 w 3"/>
                <a:gd name="T7" fmla="*/ 4 h 4"/>
                <a:gd name="T8" fmla="*/ 1 w 3"/>
                <a:gd name="T9" fmla="*/ 2 h 4"/>
                <a:gd name="T10" fmla="*/ 1 w 3"/>
                <a:gd name="T11" fmla="*/ 2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3" y="0"/>
                  </a:cubicBezTo>
                </a:path>
              </a:pathLst>
            </a:custGeom>
            <a:solidFill>
              <a:srgbClr val="006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66">
              <a:extLst>
                <a:ext uri="{FF2B5EF4-FFF2-40B4-BE49-F238E27FC236}">
                  <a16:creationId xmlns:a16="http://schemas.microsoft.com/office/drawing/2014/main" id="{58FDEE80-8DF9-4E75-A5EC-34697033D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687" y="4534064"/>
              <a:ext cx="45384" cy="41891"/>
            </a:xfrm>
            <a:custGeom>
              <a:avLst/>
              <a:gdLst>
                <a:gd name="T0" fmla="*/ 3 w 13"/>
                <a:gd name="T1" fmla="*/ 0 h 13"/>
                <a:gd name="T2" fmla="*/ 3 w 13"/>
                <a:gd name="T3" fmla="*/ 0 h 13"/>
                <a:gd name="T4" fmla="*/ 3 w 13"/>
                <a:gd name="T5" fmla="*/ 0 h 13"/>
                <a:gd name="T6" fmla="*/ 3 w 13"/>
                <a:gd name="T7" fmla="*/ 0 h 13"/>
                <a:gd name="T8" fmla="*/ 1 w 13"/>
                <a:gd name="T9" fmla="*/ 2 h 13"/>
                <a:gd name="T10" fmla="*/ 1 w 13"/>
                <a:gd name="T11" fmla="*/ 2 h 13"/>
                <a:gd name="T12" fmla="*/ 0 w 13"/>
                <a:gd name="T13" fmla="*/ 4 h 13"/>
                <a:gd name="T14" fmla="*/ 1 w 13"/>
                <a:gd name="T15" fmla="*/ 6 h 13"/>
                <a:gd name="T16" fmla="*/ 10 w 13"/>
                <a:gd name="T17" fmla="*/ 13 h 13"/>
                <a:gd name="T18" fmla="*/ 13 w 13"/>
                <a:gd name="T19" fmla="*/ 8 h 13"/>
                <a:gd name="T20" fmla="*/ 3 w 13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532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67">
              <a:extLst>
                <a:ext uri="{FF2B5EF4-FFF2-40B4-BE49-F238E27FC236}">
                  <a16:creationId xmlns:a16="http://schemas.microsoft.com/office/drawing/2014/main" id="{CF4FAF93-11F4-4050-A62A-4E004DA31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72465"/>
              <a:ext cx="404952" cy="317679"/>
            </a:xfrm>
            <a:custGeom>
              <a:avLst/>
              <a:gdLst>
                <a:gd name="T0" fmla="*/ 4 w 116"/>
                <a:gd name="T1" fmla="*/ 0 h 91"/>
                <a:gd name="T2" fmla="*/ 1 w 116"/>
                <a:gd name="T3" fmla="*/ 3 h 91"/>
                <a:gd name="T4" fmla="*/ 1 w 116"/>
                <a:gd name="T5" fmla="*/ 3 h 91"/>
                <a:gd name="T6" fmla="*/ 0 w 116"/>
                <a:gd name="T7" fmla="*/ 4 h 91"/>
                <a:gd name="T8" fmla="*/ 113 w 116"/>
                <a:gd name="T9" fmla="*/ 91 h 91"/>
                <a:gd name="T10" fmla="*/ 116 w 116"/>
                <a:gd name="T11" fmla="*/ 87 h 91"/>
                <a:gd name="T12" fmla="*/ 4 w 116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91">
                  <a:moveTo>
                    <a:pt x="4" y="0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113" y="91"/>
                  </a:lnTo>
                  <a:lnTo>
                    <a:pt x="116" y="8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32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268">
              <a:extLst>
                <a:ext uri="{FF2B5EF4-FFF2-40B4-BE49-F238E27FC236}">
                  <a16:creationId xmlns:a16="http://schemas.microsoft.com/office/drawing/2014/main" id="{F5F04418-4C4D-4AA5-B8B1-B19442E06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72465"/>
              <a:ext cx="404952" cy="317679"/>
            </a:xfrm>
            <a:custGeom>
              <a:avLst/>
              <a:gdLst>
                <a:gd name="T0" fmla="*/ 4 w 116"/>
                <a:gd name="T1" fmla="*/ 0 h 91"/>
                <a:gd name="T2" fmla="*/ 1 w 116"/>
                <a:gd name="T3" fmla="*/ 3 h 91"/>
                <a:gd name="T4" fmla="*/ 1 w 116"/>
                <a:gd name="T5" fmla="*/ 3 h 91"/>
                <a:gd name="T6" fmla="*/ 0 w 116"/>
                <a:gd name="T7" fmla="*/ 4 h 91"/>
                <a:gd name="T8" fmla="*/ 113 w 116"/>
                <a:gd name="T9" fmla="*/ 91 h 91"/>
                <a:gd name="T10" fmla="*/ 116 w 116"/>
                <a:gd name="T11" fmla="*/ 87 h 91"/>
                <a:gd name="T12" fmla="*/ 4 w 116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91">
                  <a:moveTo>
                    <a:pt x="4" y="0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113" y="91"/>
                  </a:lnTo>
                  <a:lnTo>
                    <a:pt x="116" y="87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69">
              <a:extLst>
                <a:ext uri="{FF2B5EF4-FFF2-40B4-BE49-F238E27FC236}">
                  <a16:creationId xmlns:a16="http://schemas.microsoft.com/office/drawing/2014/main" id="{6D6A9E9E-9776-4220-A42A-AA60D148B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561" y="4572465"/>
              <a:ext cx="10474" cy="10474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81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70">
              <a:extLst>
                <a:ext uri="{FF2B5EF4-FFF2-40B4-BE49-F238E27FC236}">
                  <a16:creationId xmlns:a16="http://schemas.microsoft.com/office/drawing/2014/main" id="{CEE0B43A-4827-4E77-9B3A-766205CD5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561" y="4572465"/>
              <a:ext cx="10474" cy="10474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71">
              <a:extLst>
                <a:ext uri="{FF2B5EF4-FFF2-40B4-BE49-F238E27FC236}">
                  <a16:creationId xmlns:a16="http://schemas.microsoft.com/office/drawing/2014/main" id="{AE8D24E2-EFA8-4D93-990C-D386A323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550" y="4876180"/>
              <a:ext cx="10474" cy="13963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4 h 4"/>
                <a:gd name="T4" fmla="*/ 3 w 3"/>
                <a:gd name="T5" fmla="*/ 0 h 4"/>
                <a:gd name="T6" fmla="*/ 3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32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72">
              <a:extLst>
                <a:ext uri="{FF2B5EF4-FFF2-40B4-BE49-F238E27FC236}">
                  <a16:creationId xmlns:a16="http://schemas.microsoft.com/office/drawing/2014/main" id="{A82E65B4-7323-491E-B4D1-5BAFDBE9B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550" y="4876180"/>
              <a:ext cx="10474" cy="13963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4 h 4"/>
                <a:gd name="T4" fmla="*/ 3 w 3"/>
                <a:gd name="T5" fmla="*/ 0 h 4"/>
                <a:gd name="T6" fmla="*/ 3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73">
              <a:extLst>
                <a:ext uri="{FF2B5EF4-FFF2-40B4-BE49-F238E27FC236}">
                  <a16:creationId xmlns:a16="http://schemas.microsoft.com/office/drawing/2014/main" id="{84C770DD-5919-4409-8323-8D9D8B3DA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293" y="4736541"/>
              <a:ext cx="62837" cy="52366"/>
            </a:xfrm>
            <a:custGeom>
              <a:avLst/>
              <a:gdLst>
                <a:gd name="T0" fmla="*/ 16 w 18"/>
                <a:gd name="T1" fmla="*/ 15 h 15"/>
                <a:gd name="T2" fmla="*/ 0 w 18"/>
                <a:gd name="T3" fmla="*/ 2 h 15"/>
                <a:gd name="T4" fmla="*/ 2 w 18"/>
                <a:gd name="T5" fmla="*/ 0 h 15"/>
                <a:gd name="T6" fmla="*/ 18 w 18"/>
                <a:gd name="T7" fmla="*/ 13 h 15"/>
                <a:gd name="T8" fmla="*/ 16 w 18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16" y="1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8" y="13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74">
              <a:extLst>
                <a:ext uri="{FF2B5EF4-FFF2-40B4-BE49-F238E27FC236}">
                  <a16:creationId xmlns:a16="http://schemas.microsoft.com/office/drawing/2014/main" id="{24DE2E33-D98B-4DF1-92D0-BABAA1F5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293" y="4736541"/>
              <a:ext cx="62837" cy="52366"/>
            </a:xfrm>
            <a:custGeom>
              <a:avLst/>
              <a:gdLst>
                <a:gd name="T0" fmla="*/ 16 w 18"/>
                <a:gd name="T1" fmla="*/ 15 h 15"/>
                <a:gd name="T2" fmla="*/ 0 w 18"/>
                <a:gd name="T3" fmla="*/ 2 h 15"/>
                <a:gd name="T4" fmla="*/ 2 w 18"/>
                <a:gd name="T5" fmla="*/ 0 h 15"/>
                <a:gd name="T6" fmla="*/ 18 w 18"/>
                <a:gd name="T7" fmla="*/ 13 h 15"/>
                <a:gd name="T8" fmla="*/ 16 w 18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16" y="1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8" y="13"/>
                  </a:lnTo>
                  <a:lnTo>
                    <a:pt x="16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75">
              <a:extLst>
                <a:ext uri="{FF2B5EF4-FFF2-40B4-BE49-F238E27FC236}">
                  <a16:creationId xmlns:a16="http://schemas.microsoft.com/office/drawing/2014/main" id="{BA951AE8-85B6-4387-85D8-99618CDB1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149" y="4785414"/>
              <a:ext cx="3492" cy="349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76">
              <a:extLst>
                <a:ext uri="{FF2B5EF4-FFF2-40B4-BE49-F238E27FC236}">
                  <a16:creationId xmlns:a16="http://schemas.microsoft.com/office/drawing/2014/main" id="{6D49A3CC-8B0E-4002-95C0-9EF223741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149" y="4785414"/>
              <a:ext cx="3492" cy="349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Rectangle 277">
              <a:extLst>
                <a:ext uri="{FF2B5EF4-FFF2-40B4-BE49-F238E27FC236}">
                  <a16:creationId xmlns:a16="http://schemas.microsoft.com/office/drawing/2014/main" id="{81CF3BCD-DCD4-4EA5-BF43-8BD1D1D26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641" y="4781923"/>
              <a:ext cx="3492" cy="3492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78">
              <a:extLst>
                <a:ext uri="{FF2B5EF4-FFF2-40B4-BE49-F238E27FC236}">
                  <a16:creationId xmlns:a16="http://schemas.microsoft.com/office/drawing/2014/main" id="{8599E143-7901-42A3-9E65-85A8A12A3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641" y="4781923"/>
              <a:ext cx="0" cy="349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79">
              <a:extLst>
                <a:ext uri="{FF2B5EF4-FFF2-40B4-BE49-F238E27FC236}">
                  <a16:creationId xmlns:a16="http://schemas.microsoft.com/office/drawing/2014/main" id="{0B967542-173F-41B6-805A-436BB5336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293" y="4740031"/>
              <a:ext cx="59348" cy="48874"/>
            </a:xfrm>
            <a:custGeom>
              <a:avLst/>
              <a:gdLst>
                <a:gd name="T0" fmla="*/ 1 w 17"/>
                <a:gd name="T1" fmla="*/ 0 h 14"/>
                <a:gd name="T2" fmla="*/ 0 w 17"/>
                <a:gd name="T3" fmla="*/ 1 h 14"/>
                <a:gd name="T4" fmla="*/ 16 w 17"/>
                <a:gd name="T5" fmla="*/ 14 h 14"/>
                <a:gd name="T6" fmla="*/ 17 w 17"/>
                <a:gd name="T7" fmla="*/ 13 h 14"/>
                <a:gd name="T8" fmla="*/ 17 w 17"/>
                <a:gd name="T9" fmla="*/ 12 h 14"/>
                <a:gd name="T10" fmla="*/ 1 w 1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1" y="0"/>
                  </a:moveTo>
                  <a:lnTo>
                    <a:pt x="0" y="1"/>
                  </a:lnTo>
                  <a:lnTo>
                    <a:pt x="16" y="14"/>
                  </a:lnTo>
                  <a:lnTo>
                    <a:pt x="17" y="13"/>
                  </a:lnTo>
                  <a:lnTo>
                    <a:pt x="17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32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80">
              <a:extLst>
                <a:ext uri="{FF2B5EF4-FFF2-40B4-BE49-F238E27FC236}">
                  <a16:creationId xmlns:a16="http://schemas.microsoft.com/office/drawing/2014/main" id="{11D84ED5-1829-400B-A5E0-1CC0AB59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293" y="4740031"/>
              <a:ext cx="59348" cy="48874"/>
            </a:xfrm>
            <a:custGeom>
              <a:avLst/>
              <a:gdLst>
                <a:gd name="T0" fmla="*/ 1 w 17"/>
                <a:gd name="T1" fmla="*/ 0 h 14"/>
                <a:gd name="T2" fmla="*/ 0 w 17"/>
                <a:gd name="T3" fmla="*/ 1 h 14"/>
                <a:gd name="T4" fmla="*/ 16 w 17"/>
                <a:gd name="T5" fmla="*/ 14 h 14"/>
                <a:gd name="T6" fmla="*/ 17 w 17"/>
                <a:gd name="T7" fmla="*/ 13 h 14"/>
                <a:gd name="T8" fmla="*/ 17 w 17"/>
                <a:gd name="T9" fmla="*/ 12 h 14"/>
                <a:gd name="T10" fmla="*/ 1 w 1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1" y="0"/>
                  </a:moveTo>
                  <a:lnTo>
                    <a:pt x="0" y="1"/>
                  </a:lnTo>
                  <a:lnTo>
                    <a:pt x="16" y="14"/>
                  </a:lnTo>
                  <a:lnTo>
                    <a:pt x="17" y="13"/>
                  </a:lnTo>
                  <a:lnTo>
                    <a:pt x="17" y="1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00">
              <a:extLst>
                <a:ext uri="{FF2B5EF4-FFF2-40B4-BE49-F238E27FC236}">
                  <a16:creationId xmlns:a16="http://schemas.microsoft.com/office/drawing/2014/main" id="{C2C4B432-4D11-4AA1-9E13-5E693F21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93" y="4516609"/>
              <a:ext cx="481754" cy="719140"/>
            </a:xfrm>
            <a:custGeom>
              <a:avLst/>
              <a:gdLst>
                <a:gd name="T0" fmla="*/ 80 w 147"/>
                <a:gd name="T1" fmla="*/ 203 h 221"/>
                <a:gd name="T2" fmla="*/ 128 w 147"/>
                <a:gd name="T3" fmla="*/ 106 h 221"/>
                <a:gd name="T4" fmla="*/ 135 w 147"/>
                <a:gd name="T5" fmla="*/ 127 h 221"/>
                <a:gd name="T6" fmla="*/ 147 w 147"/>
                <a:gd name="T7" fmla="*/ 124 h 221"/>
                <a:gd name="T8" fmla="*/ 136 w 147"/>
                <a:gd name="T9" fmla="*/ 0 h 221"/>
                <a:gd name="T10" fmla="*/ 130 w 147"/>
                <a:gd name="T11" fmla="*/ 0 h 221"/>
                <a:gd name="T12" fmla="*/ 51 w 147"/>
                <a:gd name="T13" fmla="*/ 59 h 221"/>
                <a:gd name="T14" fmla="*/ 2 w 147"/>
                <a:gd name="T15" fmla="*/ 201 h 221"/>
                <a:gd name="T16" fmla="*/ 2 w 147"/>
                <a:gd name="T17" fmla="*/ 221 h 221"/>
                <a:gd name="T18" fmla="*/ 80 w 147"/>
                <a:gd name="T19" fmla="*/ 2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221">
                  <a:moveTo>
                    <a:pt x="80" y="203"/>
                  </a:moveTo>
                  <a:cubicBezTo>
                    <a:pt x="128" y="106"/>
                    <a:pt x="128" y="106"/>
                    <a:pt x="128" y="106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94" y="3"/>
                    <a:pt x="64" y="26"/>
                    <a:pt x="51" y="59"/>
                  </a:cubicBezTo>
                  <a:cubicBezTo>
                    <a:pt x="33" y="108"/>
                    <a:pt x="10" y="163"/>
                    <a:pt x="2" y="201"/>
                  </a:cubicBezTo>
                  <a:cubicBezTo>
                    <a:pt x="0" y="208"/>
                    <a:pt x="1" y="214"/>
                    <a:pt x="2" y="221"/>
                  </a:cubicBezTo>
                  <a:lnTo>
                    <a:pt x="8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01">
              <a:extLst>
                <a:ext uri="{FF2B5EF4-FFF2-40B4-BE49-F238E27FC236}">
                  <a16:creationId xmlns:a16="http://schemas.microsoft.com/office/drawing/2014/main" id="{84903EF5-9D05-4C60-B867-736A3C66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18" y="4851743"/>
              <a:ext cx="1054273" cy="1092674"/>
            </a:xfrm>
            <a:custGeom>
              <a:avLst/>
              <a:gdLst>
                <a:gd name="T0" fmla="*/ 319 w 322"/>
                <a:gd name="T1" fmla="*/ 115 h 336"/>
                <a:gd name="T2" fmla="*/ 320 w 322"/>
                <a:gd name="T3" fmla="*/ 123 h 336"/>
                <a:gd name="T4" fmla="*/ 160 w 322"/>
                <a:gd name="T5" fmla="*/ 333 h 336"/>
                <a:gd name="T6" fmla="*/ 152 w 322"/>
                <a:gd name="T7" fmla="*/ 334 h 336"/>
                <a:gd name="T8" fmla="*/ 3 w 322"/>
                <a:gd name="T9" fmla="*/ 220 h 336"/>
                <a:gd name="T10" fmla="*/ 2 w 322"/>
                <a:gd name="T11" fmla="*/ 212 h 336"/>
                <a:gd name="T12" fmla="*/ 162 w 322"/>
                <a:gd name="T13" fmla="*/ 3 h 336"/>
                <a:gd name="T14" fmla="*/ 170 w 322"/>
                <a:gd name="T15" fmla="*/ 2 h 336"/>
                <a:gd name="T16" fmla="*/ 319 w 322"/>
                <a:gd name="T17" fmla="*/ 11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36">
                  <a:moveTo>
                    <a:pt x="319" y="115"/>
                  </a:moveTo>
                  <a:cubicBezTo>
                    <a:pt x="321" y="117"/>
                    <a:pt x="322" y="121"/>
                    <a:pt x="320" y="123"/>
                  </a:cubicBezTo>
                  <a:cubicBezTo>
                    <a:pt x="160" y="333"/>
                    <a:pt x="160" y="333"/>
                    <a:pt x="160" y="333"/>
                  </a:cubicBezTo>
                  <a:cubicBezTo>
                    <a:pt x="158" y="336"/>
                    <a:pt x="154" y="336"/>
                    <a:pt x="152" y="334"/>
                  </a:cubicBezTo>
                  <a:cubicBezTo>
                    <a:pt x="3" y="220"/>
                    <a:pt x="3" y="220"/>
                    <a:pt x="3" y="220"/>
                  </a:cubicBezTo>
                  <a:cubicBezTo>
                    <a:pt x="0" y="218"/>
                    <a:pt x="0" y="215"/>
                    <a:pt x="2" y="212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4" y="0"/>
                    <a:pt x="167" y="0"/>
                    <a:pt x="170" y="2"/>
                  </a:cubicBezTo>
                  <a:cubicBezTo>
                    <a:pt x="319" y="115"/>
                    <a:pt x="319" y="115"/>
                    <a:pt x="319" y="115"/>
                  </a:cubicBezTo>
                </a:path>
              </a:pathLst>
            </a:custGeom>
            <a:solidFill>
              <a:srgbClr val="22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02">
              <a:extLst>
                <a:ext uri="{FF2B5EF4-FFF2-40B4-BE49-F238E27FC236}">
                  <a16:creationId xmlns:a16="http://schemas.microsoft.com/office/drawing/2014/main" id="{FDBEEBC0-31ED-4BB7-A909-A9A04E42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866" y="4914580"/>
              <a:ext cx="928599" cy="967000"/>
            </a:xfrm>
            <a:custGeom>
              <a:avLst/>
              <a:gdLst>
                <a:gd name="T0" fmla="*/ 266 w 266"/>
                <a:gd name="T1" fmla="*/ 96 h 277"/>
                <a:gd name="T2" fmla="*/ 127 w 266"/>
                <a:gd name="T3" fmla="*/ 277 h 277"/>
                <a:gd name="T4" fmla="*/ 127 w 266"/>
                <a:gd name="T5" fmla="*/ 277 h 277"/>
                <a:gd name="T6" fmla="*/ 0 w 266"/>
                <a:gd name="T7" fmla="*/ 181 h 277"/>
                <a:gd name="T8" fmla="*/ 139 w 266"/>
                <a:gd name="T9" fmla="*/ 0 h 277"/>
                <a:gd name="T10" fmla="*/ 266 w 266"/>
                <a:gd name="T11" fmla="*/ 9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277">
                  <a:moveTo>
                    <a:pt x="266" y="96"/>
                  </a:moveTo>
                  <a:lnTo>
                    <a:pt x="127" y="277"/>
                  </a:lnTo>
                  <a:lnTo>
                    <a:pt x="127" y="277"/>
                  </a:lnTo>
                  <a:lnTo>
                    <a:pt x="0" y="181"/>
                  </a:lnTo>
                  <a:lnTo>
                    <a:pt x="139" y="0"/>
                  </a:lnTo>
                  <a:lnTo>
                    <a:pt x="266" y="96"/>
                  </a:lnTo>
                  <a:close/>
                </a:path>
              </a:pathLst>
            </a:custGeom>
            <a:solidFill>
              <a:srgbClr val="C6E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303">
              <a:extLst>
                <a:ext uri="{FF2B5EF4-FFF2-40B4-BE49-F238E27FC236}">
                  <a16:creationId xmlns:a16="http://schemas.microsoft.com/office/drawing/2014/main" id="{61EDBD75-0BA5-475D-82E0-DCA1EEDFA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866" y="4914580"/>
              <a:ext cx="928599" cy="967000"/>
            </a:xfrm>
            <a:custGeom>
              <a:avLst/>
              <a:gdLst>
                <a:gd name="T0" fmla="*/ 266 w 266"/>
                <a:gd name="T1" fmla="*/ 96 h 277"/>
                <a:gd name="T2" fmla="*/ 127 w 266"/>
                <a:gd name="T3" fmla="*/ 277 h 277"/>
                <a:gd name="T4" fmla="*/ 127 w 266"/>
                <a:gd name="T5" fmla="*/ 277 h 277"/>
                <a:gd name="T6" fmla="*/ 0 w 266"/>
                <a:gd name="T7" fmla="*/ 181 h 277"/>
                <a:gd name="T8" fmla="*/ 139 w 266"/>
                <a:gd name="T9" fmla="*/ 0 h 277"/>
                <a:gd name="T10" fmla="*/ 266 w 266"/>
                <a:gd name="T11" fmla="*/ 9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277">
                  <a:moveTo>
                    <a:pt x="266" y="96"/>
                  </a:moveTo>
                  <a:lnTo>
                    <a:pt x="127" y="277"/>
                  </a:lnTo>
                  <a:lnTo>
                    <a:pt x="127" y="277"/>
                  </a:lnTo>
                  <a:lnTo>
                    <a:pt x="0" y="181"/>
                  </a:lnTo>
                  <a:lnTo>
                    <a:pt x="139" y="0"/>
                  </a:lnTo>
                  <a:lnTo>
                    <a:pt x="266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304">
              <a:extLst>
                <a:ext uri="{FF2B5EF4-FFF2-40B4-BE49-F238E27FC236}">
                  <a16:creationId xmlns:a16="http://schemas.microsoft.com/office/drawing/2014/main" id="{4C94D5F5-BEAC-433C-9CD1-CF8C26513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219" y="4914580"/>
              <a:ext cx="485246" cy="967000"/>
            </a:xfrm>
            <a:custGeom>
              <a:avLst/>
              <a:gdLst>
                <a:gd name="T0" fmla="*/ 12 w 139"/>
                <a:gd name="T1" fmla="*/ 0 h 277"/>
                <a:gd name="T2" fmla="*/ 12 w 139"/>
                <a:gd name="T3" fmla="*/ 0 h 277"/>
                <a:gd name="T4" fmla="*/ 0 w 139"/>
                <a:gd name="T5" fmla="*/ 277 h 277"/>
                <a:gd name="T6" fmla="*/ 0 w 139"/>
                <a:gd name="T7" fmla="*/ 277 h 277"/>
                <a:gd name="T8" fmla="*/ 139 w 139"/>
                <a:gd name="T9" fmla="*/ 96 h 277"/>
                <a:gd name="T10" fmla="*/ 12 w 139"/>
                <a:gd name="T11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277">
                  <a:moveTo>
                    <a:pt x="12" y="0"/>
                  </a:moveTo>
                  <a:lnTo>
                    <a:pt x="12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139" y="9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1EC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05">
              <a:extLst>
                <a:ext uri="{FF2B5EF4-FFF2-40B4-BE49-F238E27FC236}">
                  <a16:creationId xmlns:a16="http://schemas.microsoft.com/office/drawing/2014/main" id="{93D721DA-BBDE-4209-96A0-F01E3230D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219" y="4914580"/>
              <a:ext cx="485246" cy="967000"/>
            </a:xfrm>
            <a:custGeom>
              <a:avLst/>
              <a:gdLst>
                <a:gd name="T0" fmla="*/ 12 w 139"/>
                <a:gd name="T1" fmla="*/ 0 h 277"/>
                <a:gd name="T2" fmla="*/ 12 w 139"/>
                <a:gd name="T3" fmla="*/ 0 h 277"/>
                <a:gd name="T4" fmla="*/ 0 w 139"/>
                <a:gd name="T5" fmla="*/ 277 h 277"/>
                <a:gd name="T6" fmla="*/ 0 w 139"/>
                <a:gd name="T7" fmla="*/ 277 h 277"/>
                <a:gd name="T8" fmla="*/ 139 w 139"/>
                <a:gd name="T9" fmla="*/ 96 h 277"/>
                <a:gd name="T10" fmla="*/ 12 w 139"/>
                <a:gd name="T11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277">
                  <a:moveTo>
                    <a:pt x="12" y="0"/>
                  </a:moveTo>
                  <a:lnTo>
                    <a:pt x="12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139" y="96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06">
              <a:extLst>
                <a:ext uri="{FF2B5EF4-FFF2-40B4-BE49-F238E27FC236}">
                  <a16:creationId xmlns:a16="http://schemas.microsoft.com/office/drawing/2014/main" id="{1FC3B3CA-D44E-44BB-9748-784BF88B5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162" y="5263677"/>
              <a:ext cx="150113" cy="118693"/>
            </a:xfrm>
            <a:custGeom>
              <a:avLst/>
              <a:gdLst>
                <a:gd name="T0" fmla="*/ 42 w 43"/>
                <a:gd name="T1" fmla="*/ 34 h 34"/>
                <a:gd name="T2" fmla="*/ 0 w 43"/>
                <a:gd name="T3" fmla="*/ 3 h 34"/>
                <a:gd name="T4" fmla="*/ 3 w 43"/>
                <a:gd name="T5" fmla="*/ 0 h 34"/>
                <a:gd name="T6" fmla="*/ 43 w 43"/>
                <a:gd name="T7" fmla="*/ 31 h 34"/>
                <a:gd name="T8" fmla="*/ 42 w 43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4">
                  <a:moveTo>
                    <a:pt x="42" y="34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3" y="31"/>
                  </a:lnTo>
                  <a:lnTo>
                    <a:pt x="42" y="34"/>
                  </a:ln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07">
              <a:extLst>
                <a:ext uri="{FF2B5EF4-FFF2-40B4-BE49-F238E27FC236}">
                  <a16:creationId xmlns:a16="http://schemas.microsoft.com/office/drawing/2014/main" id="{A82E7BAA-5C0B-44BF-9F49-1825C4C2E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783" y="5371898"/>
              <a:ext cx="223422" cy="178040"/>
            </a:xfrm>
            <a:custGeom>
              <a:avLst/>
              <a:gdLst>
                <a:gd name="T0" fmla="*/ 62 w 64"/>
                <a:gd name="T1" fmla="*/ 51 h 51"/>
                <a:gd name="T2" fmla="*/ 0 w 64"/>
                <a:gd name="T3" fmla="*/ 3 h 51"/>
                <a:gd name="T4" fmla="*/ 1 w 64"/>
                <a:gd name="T5" fmla="*/ 0 h 51"/>
                <a:gd name="T6" fmla="*/ 64 w 64"/>
                <a:gd name="T7" fmla="*/ 48 h 51"/>
                <a:gd name="T8" fmla="*/ 62 w 64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1">
                  <a:moveTo>
                    <a:pt x="62" y="51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64" y="48"/>
                  </a:lnTo>
                  <a:lnTo>
                    <a:pt x="62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08">
              <a:extLst>
                <a:ext uri="{FF2B5EF4-FFF2-40B4-BE49-F238E27FC236}">
                  <a16:creationId xmlns:a16="http://schemas.microsoft.com/office/drawing/2014/main" id="{1DF90A82-9C26-4F8B-9BC1-D2B4732B7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742" y="5309061"/>
              <a:ext cx="366553" cy="282770"/>
            </a:xfrm>
            <a:custGeom>
              <a:avLst/>
              <a:gdLst>
                <a:gd name="T0" fmla="*/ 103 w 105"/>
                <a:gd name="T1" fmla="*/ 81 h 81"/>
                <a:gd name="T2" fmla="*/ 0 w 105"/>
                <a:gd name="T3" fmla="*/ 3 h 81"/>
                <a:gd name="T4" fmla="*/ 3 w 105"/>
                <a:gd name="T5" fmla="*/ 0 h 81"/>
                <a:gd name="T6" fmla="*/ 105 w 105"/>
                <a:gd name="T7" fmla="*/ 78 h 81"/>
                <a:gd name="T8" fmla="*/ 103 w 105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3" y="8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5" y="78"/>
                  </a:lnTo>
                  <a:lnTo>
                    <a:pt x="103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09">
              <a:extLst>
                <a:ext uri="{FF2B5EF4-FFF2-40B4-BE49-F238E27FC236}">
                  <a16:creationId xmlns:a16="http://schemas.microsoft.com/office/drawing/2014/main" id="{EA7F2D16-D3DF-449F-AB15-088E0F2E5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25" y="5354442"/>
              <a:ext cx="366553" cy="282770"/>
            </a:xfrm>
            <a:custGeom>
              <a:avLst/>
              <a:gdLst>
                <a:gd name="T0" fmla="*/ 102 w 105"/>
                <a:gd name="T1" fmla="*/ 81 h 81"/>
                <a:gd name="T2" fmla="*/ 0 w 105"/>
                <a:gd name="T3" fmla="*/ 2 h 81"/>
                <a:gd name="T4" fmla="*/ 1 w 105"/>
                <a:gd name="T5" fmla="*/ 0 h 81"/>
                <a:gd name="T6" fmla="*/ 105 w 105"/>
                <a:gd name="T7" fmla="*/ 78 h 81"/>
                <a:gd name="T8" fmla="*/ 102 w 105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2" y="8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05" y="78"/>
                  </a:lnTo>
                  <a:lnTo>
                    <a:pt x="102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10">
              <a:extLst>
                <a:ext uri="{FF2B5EF4-FFF2-40B4-BE49-F238E27FC236}">
                  <a16:creationId xmlns:a16="http://schemas.microsoft.com/office/drawing/2014/main" id="{82920956-19F5-4CE3-8FDF-0A15BEA6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414" y="5396334"/>
              <a:ext cx="366553" cy="282770"/>
            </a:xfrm>
            <a:custGeom>
              <a:avLst/>
              <a:gdLst>
                <a:gd name="T0" fmla="*/ 102 w 105"/>
                <a:gd name="T1" fmla="*/ 81 h 81"/>
                <a:gd name="T2" fmla="*/ 0 w 105"/>
                <a:gd name="T3" fmla="*/ 3 h 81"/>
                <a:gd name="T4" fmla="*/ 2 w 105"/>
                <a:gd name="T5" fmla="*/ 0 h 81"/>
                <a:gd name="T6" fmla="*/ 105 w 105"/>
                <a:gd name="T7" fmla="*/ 78 h 81"/>
                <a:gd name="T8" fmla="*/ 102 w 105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2" y="81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05" y="78"/>
                  </a:lnTo>
                  <a:lnTo>
                    <a:pt x="102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11">
              <a:extLst>
                <a:ext uri="{FF2B5EF4-FFF2-40B4-BE49-F238E27FC236}">
                  <a16:creationId xmlns:a16="http://schemas.microsoft.com/office/drawing/2014/main" id="{4F105987-1B1E-41F0-B34C-B5B66677C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909" y="5549936"/>
              <a:ext cx="171059" cy="129168"/>
            </a:xfrm>
            <a:custGeom>
              <a:avLst/>
              <a:gdLst>
                <a:gd name="T0" fmla="*/ 46 w 49"/>
                <a:gd name="T1" fmla="*/ 37 h 37"/>
                <a:gd name="T2" fmla="*/ 0 w 49"/>
                <a:gd name="T3" fmla="*/ 2 h 37"/>
                <a:gd name="T4" fmla="*/ 2 w 49"/>
                <a:gd name="T5" fmla="*/ 0 h 37"/>
                <a:gd name="T6" fmla="*/ 49 w 49"/>
                <a:gd name="T7" fmla="*/ 34 h 37"/>
                <a:gd name="T8" fmla="*/ 46 w 49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7">
                  <a:moveTo>
                    <a:pt x="46" y="3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9" y="34"/>
                  </a:lnTo>
                  <a:lnTo>
                    <a:pt x="46" y="37"/>
                  </a:lnTo>
                  <a:close/>
                </a:path>
              </a:pathLst>
            </a:custGeom>
            <a:solidFill>
              <a:srgbClr val="40C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12">
              <a:extLst>
                <a:ext uri="{FF2B5EF4-FFF2-40B4-BE49-F238E27FC236}">
                  <a16:creationId xmlns:a16="http://schemas.microsoft.com/office/drawing/2014/main" id="{F7E69B16-E9EC-4853-BBA2-4186F19D4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505" y="5441717"/>
              <a:ext cx="366553" cy="282770"/>
            </a:xfrm>
            <a:custGeom>
              <a:avLst/>
              <a:gdLst>
                <a:gd name="T0" fmla="*/ 103 w 105"/>
                <a:gd name="T1" fmla="*/ 81 h 81"/>
                <a:gd name="T2" fmla="*/ 0 w 105"/>
                <a:gd name="T3" fmla="*/ 3 h 81"/>
                <a:gd name="T4" fmla="*/ 3 w 105"/>
                <a:gd name="T5" fmla="*/ 0 h 81"/>
                <a:gd name="T6" fmla="*/ 105 w 105"/>
                <a:gd name="T7" fmla="*/ 78 h 81"/>
                <a:gd name="T8" fmla="*/ 103 w 105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3" y="8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5" y="78"/>
                  </a:lnTo>
                  <a:lnTo>
                    <a:pt x="103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13">
              <a:extLst>
                <a:ext uri="{FF2B5EF4-FFF2-40B4-BE49-F238E27FC236}">
                  <a16:creationId xmlns:a16="http://schemas.microsoft.com/office/drawing/2014/main" id="{C75C039E-384A-43EE-861D-861E07A83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595" y="5483609"/>
              <a:ext cx="370043" cy="282770"/>
            </a:xfrm>
            <a:custGeom>
              <a:avLst/>
              <a:gdLst>
                <a:gd name="T0" fmla="*/ 104 w 106"/>
                <a:gd name="T1" fmla="*/ 81 h 81"/>
                <a:gd name="T2" fmla="*/ 0 w 106"/>
                <a:gd name="T3" fmla="*/ 4 h 81"/>
                <a:gd name="T4" fmla="*/ 2 w 106"/>
                <a:gd name="T5" fmla="*/ 0 h 81"/>
                <a:gd name="T6" fmla="*/ 106 w 106"/>
                <a:gd name="T7" fmla="*/ 78 h 81"/>
                <a:gd name="T8" fmla="*/ 104 w 106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4" y="81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106" y="78"/>
                  </a:lnTo>
                  <a:lnTo>
                    <a:pt x="104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14">
              <a:extLst>
                <a:ext uri="{FF2B5EF4-FFF2-40B4-BE49-F238E27FC236}">
                  <a16:creationId xmlns:a16="http://schemas.microsoft.com/office/drawing/2014/main" id="{32D1C09E-7AD3-4A6F-954E-DF8A6B39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595" y="5483609"/>
              <a:ext cx="209458" cy="164077"/>
            </a:xfrm>
            <a:custGeom>
              <a:avLst/>
              <a:gdLst>
                <a:gd name="T0" fmla="*/ 57 w 60"/>
                <a:gd name="T1" fmla="*/ 47 h 47"/>
                <a:gd name="T2" fmla="*/ 0 w 60"/>
                <a:gd name="T3" fmla="*/ 4 h 47"/>
                <a:gd name="T4" fmla="*/ 2 w 60"/>
                <a:gd name="T5" fmla="*/ 0 h 47"/>
                <a:gd name="T6" fmla="*/ 60 w 60"/>
                <a:gd name="T7" fmla="*/ 43 h 47"/>
                <a:gd name="T8" fmla="*/ 57 w 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7">
                  <a:moveTo>
                    <a:pt x="57" y="47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60" y="43"/>
                  </a:lnTo>
                  <a:lnTo>
                    <a:pt x="57" y="4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15">
              <a:extLst>
                <a:ext uri="{FF2B5EF4-FFF2-40B4-BE49-F238E27FC236}">
                  <a16:creationId xmlns:a16="http://schemas.microsoft.com/office/drawing/2014/main" id="{82FBDC51-3236-428A-B1A2-18BF0C5F6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454" y="5089128"/>
              <a:ext cx="198986" cy="230404"/>
            </a:xfrm>
            <a:custGeom>
              <a:avLst/>
              <a:gdLst>
                <a:gd name="T0" fmla="*/ 40 w 61"/>
                <a:gd name="T1" fmla="*/ 55 h 71"/>
                <a:gd name="T2" fmla="*/ 0 w 61"/>
                <a:gd name="T3" fmla="*/ 71 h 71"/>
                <a:gd name="T4" fmla="*/ 5 w 61"/>
                <a:gd name="T5" fmla="*/ 28 h 71"/>
                <a:gd name="T6" fmla="*/ 45 w 61"/>
                <a:gd name="T7" fmla="*/ 12 h 71"/>
                <a:gd name="T8" fmla="*/ 46 w 61"/>
                <a:gd name="T9" fmla="*/ 12 h 71"/>
                <a:gd name="T10" fmla="*/ 40 w 61"/>
                <a:gd name="T11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71">
                  <a:moveTo>
                    <a:pt x="40" y="55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8" y="9"/>
                    <a:pt x="30" y="0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61" y="24"/>
                    <a:pt x="58" y="47"/>
                    <a:pt x="40" y="55"/>
                  </a:cubicBez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316">
              <a:extLst>
                <a:ext uri="{FF2B5EF4-FFF2-40B4-BE49-F238E27FC236}">
                  <a16:creationId xmlns:a16="http://schemas.microsoft.com/office/drawing/2014/main" id="{D03E3BB8-F8D0-4CCE-B196-3573118DB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399" y="5141494"/>
              <a:ext cx="122185" cy="139639"/>
            </a:xfrm>
            <a:custGeom>
              <a:avLst/>
              <a:gdLst>
                <a:gd name="T0" fmla="*/ 29 w 37"/>
                <a:gd name="T1" fmla="*/ 30 h 43"/>
                <a:gd name="T2" fmla="*/ 29 w 37"/>
                <a:gd name="T3" fmla="*/ 28 h 43"/>
                <a:gd name="T4" fmla="*/ 30 w 37"/>
                <a:gd name="T5" fmla="*/ 26 h 43"/>
                <a:gd name="T6" fmla="*/ 32 w 37"/>
                <a:gd name="T7" fmla="*/ 24 h 43"/>
                <a:gd name="T8" fmla="*/ 33 w 37"/>
                <a:gd name="T9" fmla="*/ 12 h 43"/>
                <a:gd name="T10" fmla="*/ 35 w 37"/>
                <a:gd name="T11" fmla="*/ 10 h 43"/>
                <a:gd name="T12" fmla="*/ 33 w 37"/>
                <a:gd name="T13" fmla="*/ 2 h 43"/>
                <a:gd name="T14" fmla="*/ 25 w 37"/>
                <a:gd name="T15" fmla="*/ 3 h 43"/>
                <a:gd name="T16" fmla="*/ 24 w 37"/>
                <a:gd name="T17" fmla="*/ 5 h 43"/>
                <a:gd name="T18" fmla="*/ 13 w 37"/>
                <a:gd name="T19" fmla="*/ 9 h 43"/>
                <a:gd name="T20" fmla="*/ 11 w 37"/>
                <a:gd name="T21" fmla="*/ 11 h 43"/>
                <a:gd name="T22" fmla="*/ 10 w 37"/>
                <a:gd name="T23" fmla="*/ 13 h 43"/>
                <a:gd name="T24" fmla="*/ 7 w 37"/>
                <a:gd name="T25" fmla="*/ 14 h 43"/>
                <a:gd name="T26" fmla="*/ 7 w 37"/>
                <a:gd name="T27" fmla="*/ 16 h 43"/>
                <a:gd name="T28" fmla="*/ 5 w 37"/>
                <a:gd name="T29" fmla="*/ 20 h 43"/>
                <a:gd name="T30" fmla="*/ 3 w 37"/>
                <a:gd name="T31" fmla="*/ 24 h 43"/>
                <a:gd name="T32" fmla="*/ 3 w 37"/>
                <a:gd name="T33" fmla="*/ 24 h 43"/>
                <a:gd name="T34" fmla="*/ 7 w 37"/>
                <a:gd name="T35" fmla="*/ 20 h 43"/>
                <a:gd name="T36" fmla="*/ 7 w 37"/>
                <a:gd name="T37" fmla="*/ 28 h 43"/>
                <a:gd name="T38" fmla="*/ 5 w 37"/>
                <a:gd name="T39" fmla="*/ 30 h 43"/>
                <a:gd name="T40" fmla="*/ 3 w 37"/>
                <a:gd name="T41" fmla="*/ 29 h 43"/>
                <a:gd name="T42" fmla="*/ 4 w 37"/>
                <a:gd name="T43" fmla="*/ 40 h 43"/>
                <a:gd name="T44" fmla="*/ 16 w 37"/>
                <a:gd name="T45" fmla="*/ 39 h 43"/>
                <a:gd name="T46" fmla="*/ 14 w 37"/>
                <a:gd name="T47" fmla="*/ 37 h 43"/>
                <a:gd name="T48" fmla="*/ 16 w 37"/>
                <a:gd name="T49" fmla="*/ 34 h 43"/>
                <a:gd name="T50" fmla="*/ 24 w 37"/>
                <a:gd name="T51" fmla="*/ 32 h 43"/>
                <a:gd name="T52" fmla="*/ 20 w 37"/>
                <a:gd name="T53" fmla="*/ 37 h 43"/>
                <a:gd name="T54" fmla="*/ 20 w 37"/>
                <a:gd name="T55" fmla="*/ 37 h 43"/>
                <a:gd name="T56" fmla="*/ 24 w 37"/>
                <a:gd name="T57" fmla="*/ 34 h 43"/>
                <a:gd name="T58" fmla="*/ 27 w 37"/>
                <a:gd name="T59" fmla="*/ 31 h 43"/>
                <a:gd name="T60" fmla="*/ 29 w 37"/>
                <a:gd name="T61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3">
                  <a:moveTo>
                    <a:pt x="29" y="30"/>
                  </a:moveTo>
                  <a:cubicBezTo>
                    <a:pt x="29" y="30"/>
                    <a:pt x="29" y="29"/>
                    <a:pt x="29" y="28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5" y="20"/>
                    <a:pt x="35" y="16"/>
                    <a:pt x="33" y="12"/>
                  </a:cubicBezTo>
                  <a:cubicBezTo>
                    <a:pt x="34" y="11"/>
                    <a:pt x="34" y="11"/>
                    <a:pt x="35" y="10"/>
                  </a:cubicBezTo>
                  <a:cubicBezTo>
                    <a:pt x="37" y="8"/>
                    <a:pt x="36" y="4"/>
                    <a:pt x="33" y="2"/>
                  </a:cubicBezTo>
                  <a:cubicBezTo>
                    <a:pt x="31" y="0"/>
                    <a:pt x="27" y="1"/>
                    <a:pt x="25" y="3"/>
                  </a:cubicBezTo>
                  <a:cubicBezTo>
                    <a:pt x="25" y="4"/>
                    <a:pt x="25" y="4"/>
                    <a:pt x="24" y="5"/>
                  </a:cubicBezTo>
                  <a:cubicBezTo>
                    <a:pt x="20" y="4"/>
                    <a:pt x="15" y="6"/>
                    <a:pt x="13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8" y="13"/>
                    <a:pt x="7" y="14"/>
                  </a:cubicBezTo>
                  <a:cubicBezTo>
                    <a:pt x="7" y="15"/>
                    <a:pt x="7" y="16"/>
                    <a:pt x="7" y="16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1"/>
                    <a:pt x="3" y="22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2"/>
                    <a:pt x="6" y="25"/>
                    <a:pt x="7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2"/>
                    <a:pt x="1" y="38"/>
                    <a:pt x="4" y="40"/>
                  </a:cubicBezTo>
                  <a:cubicBezTo>
                    <a:pt x="8" y="43"/>
                    <a:pt x="13" y="42"/>
                    <a:pt x="16" y="3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5"/>
                    <a:pt x="21" y="34"/>
                    <a:pt x="24" y="3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2" y="37"/>
                    <a:pt x="23" y="36"/>
                    <a:pt x="24" y="3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8" y="31"/>
                    <a:pt x="2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17">
              <a:extLst>
                <a:ext uri="{FF2B5EF4-FFF2-40B4-BE49-F238E27FC236}">
                  <a16:creationId xmlns:a16="http://schemas.microsoft.com/office/drawing/2014/main" id="{2F23F00D-5003-4435-9148-BC6F199A9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182" y="5378880"/>
              <a:ext cx="198986" cy="233896"/>
            </a:xfrm>
            <a:custGeom>
              <a:avLst/>
              <a:gdLst>
                <a:gd name="T0" fmla="*/ 40 w 61"/>
                <a:gd name="T1" fmla="*/ 55 h 72"/>
                <a:gd name="T2" fmla="*/ 0 w 61"/>
                <a:gd name="T3" fmla="*/ 72 h 72"/>
                <a:gd name="T4" fmla="*/ 6 w 61"/>
                <a:gd name="T5" fmla="*/ 28 h 72"/>
                <a:gd name="T6" fmla="*/ 45 w 61"/>
                <a:gd name="T7" fmla="*/ 12 h 72"/>
                <a:gd name="T8" fmla="*/ 46 w 61"/>
                <a:gd name="T9" fmla="*/ 12 h 72"/>
                <a:gd name="T10" fmla="*/ 40 w 61"/>
                <a:gd name="T11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72">
                  <a:moveTo>
                    <a:pt x="40" y="55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8" y="9"/>
                    <a:pt x="30" y="0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61" y="24"/>
                    <a:pt x="58" y="47"/>
                    <a:pt x="40" y="55"/>
                  </a:cubicBezTo>
                  <a:close/>
                </a:path>
              </a:pathLst>
            </a:custGeom>
            <a:solidFill>
              <a:srgbClr val="40C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318">
              <a:extLst>
                <a:ext uri="{FF2B5EF4-FFF2-40B4-BE49-F238E27FC236}">
                  <a16:creationId xmlns:a16="http://schemas.microsoft.com/office/drawing/2014/main" id="{20F1A0E2-CBF0-41DD-97A4-6102F6909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25" y="5330006"/>
              <a:ext cx="198986" cy="233896"/>
            </a:xfrm>
            <a:custGeom>
              <a:avLst/>
              <a:gdLst>
                <a:gd name="T0" fmla="*/ 40 w 61"/>
                <a:gd name="T1" fmla="*/ 55 h 72"/>
                <a:gd name="T2" fmla="*/ 0 w 61"/>
                <a:gd name="T3" fmla="*/ 72 h 72"/>
                <a:gd name="T4" fmla="*/ 6 w 61"/>
                <a:gd name="T5" fmla="*/ 29 h 72"/>
                <a:gd name="T6" fmla="*/ 45 w 61"/>
                <a:gd name="T7" fmla="*/ 12 h 72"/>
                <a:gd name="T8" fmla="*/ 46 w 61"/>
                <a:gd name="T9" fmla="*/ 13 h 72"/>
                <a:gd name="T10" fmla="*/ 40 w 61"/>
                <a:gd name="T11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72">
                  <a:moveTo>
                    <a:pt x="40" y="55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10"/>
                    <a:pt x="30" y="0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61" y="24"/>
                    <a:pt x="58" y="48"/>
                    <a:pt x="40" y="5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319">
              <a:extLst>
                <a:ext uri="{FF2B5EF4-FFF2-40B4-BE49-F238E27FC236}">
                  <a16:creationId xmlns:a16="http://schemas.microsoft.com/office/drawing/2014/main" id="{14BABD11-084E-467F-AD35-8ED5543E6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110" y="5424262"/>
              <a:ext cx="129166" cy="139639"/>
            </a:xfrm>
            <a:custGeom>
              <a:avLst/>
              <a:gdLst>
                <a:gd name="T0" fmla="*/ 30 w 39"/>
                <a:gd name="T1" fmla="*/ 29 h 43"/>
                <a:gd name="T2" fmla="*/ 31 w 39"/>
                <a:gd name="T3" fmla="*/ 27 h 43"/>
                <a:gd name="T4" fmla="*/ 34 w 39"/>
                <a:gd name="T5" fmla="*/ 23 h 43"/>
                <a:gd name="T6" fmla="*/ 32 w 39"/>
                <a:gd name="T7" fmla="*/ 5 h 43"/>
                <a:gd name="T8" fmla="*/ 31 w 39"/>
                <a:gd name="T9" fmla="*/ 4 h 43"/>
                <a:gd name="T10" fmla="*/ 13 w 39"/>
                <a:gd name="T11" fmla="*/ 7 h 43"/>
                <a:gd name="T12" fmla="*/ 10 w 39"/>
                <a:gd name="T13" fmla="*/ 11 h 43"/>
                <a:gd name="T14" fmla="*/ 8 w 39"/>
                <a:gd name="T15" fmla="*/ 12 h 43"/>
                <a:gd name="T16" fmla="*/ 8 w 39"/>
                <a:gd name="T17" fmla="*/ 14 h 43"/>
                <a:gd name="T18" fmla="*/ 1 w 39"/>
                <a:gd name="T19" fmla="*/ 23 h 43"/>
                <a:gd name="T20" fmla="*/ 1 w 39"/>
                <a:gd name="T21" fmla="*/ 23 h 43"/>
                <a:gd name="T22" fmla="*/ 7 w 39"/>
                <a:gd name="T23" fmla="*/ 26 h 43"/>
                <a:gd name="T24" fmla="*/ 8 w 39"/>
                <a:gd name="T25" fmla="*/ 26 h 43"/>
                <a:gd name="T26" fmla="*/ 5 w 39"/>
                <a:gd name="T27" fmla="*/ 29 h 43"/>
                <a:gd name="T28" fmla="*/ 3 w 39"/>
                <a:gd name="T29" fmla="*/ 27 h 43"/>
                <a:gd name="T30" fmla="*/ 5 w 39"/>
                <a:gd name="T31" fmla="*/ 40 h 43"/>
                <a:gd name="T32" fmla="*/ 17 w 39"/>
                <a:gd name="T33" fmla="*/ 38 h 43"/>
                <a:gd name="T34" fmla="*/ 15 w 39"/>
                <a:gd name="T35" fmla="*/ 36 h 43"/>
                <a:gd name="T36" fmla="*/ 17 w 39"/>
                <a:gd name="T37" fmla="*/ 33 h 43"/>
                <a:gd name="T38" fmla="*/ 18 w 39"/>
                <a:gd name="T39" fmla="*/ 33 h 43"/>
                <a:gd name="T40" fmla="*/ 22 w 39"/>
                <a:gd name="T41" fmla="*/ 39 h 43"/>
                <a:gd name="T42" fmla="*/ 22 w 39"/>
                <a:gd name="T43" fmla="*/ 39 h 43"/>
                <a:gd name="T44" fmla="*/ 29 w 39"/>
                <a:gd name="T45" fmla="*/ 30 h 43"/>
                <a:gd name="T46" fmla="*/ 30 w 39"/>
                <a:gd name="T4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43">
                  <a:moveTo>
                    <a:pt x="30" y="29"/>
                  </a:moveTo>
                  <a:cubicBezTo>
                    <a:pt x="31" y="29"/>
                    <a:pt x="31" y="28"/>
                    <a:pt x="31" y="27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9" y="17"/>
                    <a:pt x="37" y="9"/>
                    <a:pt x="32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6" y="0"/>
                    <a:pt x="17" y="1"/>
                    <a:pt x="13" y="7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8" y="12"/>
                  </a:cubicBezTo>
                  <a:cubicBezTo>
                    <a:pt x="8" y="13"/>
                    <a:pt x="7" y="13"/>
                    <a:pt x="8" y="1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3" y="24"/>
                    <a:pt x="5" y="25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31"/>
                    <a:pt x="1" y="37"/>
                    <a:pt x="5" y="40"/>
                  </a:cubicBezTo>
                  <a:cubicBezTo>
                    <a:pt x="8" y="43"/>
                    <a:pt x="14" y="42"/>
                    <a:pt x="17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5"/>
                    <a:pt x="20" y="37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320">
              <a:extLst>
                <a:ext uri="{FF2B5EF4-FFF2-40B4-BE49-F238E27FC236}">
                  <a16:creationId xmlns:a16="http://schemas.microsoft.com/office/drawing/2014/main" id="{58332149-DE45-4DBC-97A1-CA1396783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749" y="5096110"/>
              <a:ext cx="233896" cy="185022"/>
            </a:xfrm>
            <a:custGeom>
              <a:avLst/>
              <a:gdLst>
                <a:gd name="T0" fmla="*/ 64 w 67"/>
                <a:gd name="T1" fmla="*/ 53 h 53"/>
                <a:gd name="T2" fmla="*/ 0 w 67"/>
                <a:gd name="T3" fmla="*/ 4 h 53"/>
                <a:gd name="T4" fmla="*/ 3 w 67"/>
                <a:gd name="T5" fmla="*/ 0 h 53"/>
                <a:gd name="T6" fmla="*/ 67 w 67"/>
                <a:gd name="T7" fmla="*/ 49 h 53"/>
                <a:gd name="T8" fmla="*/ 64 w 67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53">
                  <a:moveTo>
                    <a:pt x="64" y="53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67" y="49"/>
                  </a:lnTo>
                  <a:lnTo>
                    <a:pt x="6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321">
              <a:extLst>
                <a:ext uri="{FF2B5EF4-FFF2-40B4-BE49-F238E27FC236}">
                  <a16:creationId xmlns:a16="http://schemas.microsoft.com/office/drawing/2014/main" id="{774187CF-D115-43D4-959D-1CAC792D9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110" y="4991380"/>
              <a:ext cx="55856" cy="48874"/>
            </a:xfrm>
            <a:custGeom>
              <a:avLst/>
              <a:gdLst>
                <a:gd name="T0" fmla="*/ 13 w 16"/>
                <a:gd name="T1" fmla="*/ 14 h 14"/>
                <a:gd name="T2" fmla="*/ 0 w 16"/>
                <a:gd name="T3" fmla="*/ 4 h 14"/>
                <a:gd name="T4" fmla="*/ 3 w 16"/>
                <a:gd name="T5" fmla="*/ 0 h 14"/>
                <a:gd name="T6" fmla="*/ 16 w 16"/>
                <a:gd name="T7" fmla="*/ 10 h 14"/>
                <a:gd name="T8" fmla="*/ 13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3" y="14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6" y="10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22">
              <a:extLst>
                <a:ext uri="{FF2B5EF4-FFF2-40B4-BE49-F238E27FC236}">
                  <a16:creationId xmlns:a16="http://schemas.microsoft.com/office/drawing/2014/main" id="{AB1F4034-421F-482E-BA64-BD91F8D80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930" y="5043746"/>
              <a:ext cx="55856" cy="48874"/>
            </a:xfrm>
            <a:custGeom>
              <a:avLst/>
              <a:gdLst>
                <a:gd name="T0" fmla="*/ 13 w 16"/>
                <a:gd name="T1" fmla="*/ 14 h 14"/>
                <a:gd name="T2" fmla="*/ 0 w 16"/>
                <a:gd name="T3" fmla="*/ 4 h 14"/>
                <a:gd name="T4" fmla="*/ 3 w 16"/>
                <a:gd name="T5" fmla="*/ 0 h 14"/>
                <a:gd name="T6" fmla="*/ 16 w 16"/>
                <a:gd name="T7" fmla="*/ 10 h 14"/>
                <a:gd name="T8" fmla="*/ 13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3" y="14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6" y="10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23">
              <a:extLst>
                <a:ext uri="{FF2B5EF4-FFF2-40B4-BE49-F238E27FC236}">
                  <a16:creationId xmlns:a16="http://schemas.microsoft.com/office/drawing/2014/main" id="{06CF4A37-223F-475B-8B90-2226F6285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761" y="5375388"/>
              <a:ext cx="132657" cy="146621"/>
            </a:xfrm>
            <a:custGeom>
              <a:avLst/>
              <a:gdLst>
                <a:gd name="T0" fmla="*/ 31 w 40"/>
                <a:gd name="T1" fmla="*/ 33 h 45"/>
                <a:gd name="T2" fmla="*/ 31 w 40"/>
                <a:gd name="T3" fmla="*/ 31 h 45"/>
                <a:gd name="T4" fmla="*/ 35 w 40"/>
                <a:gd name="T5" fmla="*/ 26 h 45"/>
                <a:gd name="T6" fmla="*/ 32 w 40"/>
                <a:gd name="T7" fmla="*/ 5 h 45"/>
                <a:gd name="T8" fmla="*/ 32 w 40"/>
                <a:gd name="T9" fmla="*/ 5 h 45"/>
                <a:gd name="T10" fmla="*/ 12 w 40"/>
                <a:gd name="T11" fmla="*/ 8 h 45"/>
                <a:gd name="T12" fmla="*/ 8 w 40"/>
                <a:gd name="T13" fmla="*/ 13 h 45"/>
                <a:gd name="T14" fmla="*/ 6 w 40"/>
                <a:gd name="T15" fmla="*/ 14 h 45"/>
                <a:gd name="T16" fmla="*/ 7 w 40"/>
                <a:gd name="T17" fmla="*/ 18 h 45"/>
                <a:gd name="T18" fmla="*/ 6 w 40"/>
                <a:gd name="T19" fmla="*/ 18 h 45"/>
                <a:gd name="T20" fmla="*/ 4 w 40"/>
                <a:gd name="T21" fmla="*/ 30 h 45"/>
                <a:gd name="T22" fmla="*/ 2 w 40"/>
                <a:gd name="T23" fmla="*/ 32 h 45"/>
                <a:gd name="T24" fmla="*/ 4 w 40"/>
                <a:gd name="T25" fmla="*/ 43 h 45"/>
                <a:gd name="T26" fmla="*/ 4 w 40"/>
                <a:gd name="T27" fmla="*/ 43 h 45"/>
                <a:gd name="T28" fmla="*/ 15 w 40"/>
                <a:gd name="T29" fmla="*/ 41 h 45"/>
                <a:gd name="T30" fmla="*/ 16 w 40"/>
                <a:gd name="T31" fmla="*/ 39 h 45"/>
                <a:gd name="T32" fmla="*/ 27 w 40"/>
                <a:gd name="T33" fmla="*/ 34 h 45"/>
                <a:gd name="T34" fmla="*/ 27 w 40"/>
                <a:gd name="T35" fmla="*/ 33 h 45"/>
                <a:gd name="T36" fmla="*/ 31 w 40"/>
                <a:gd name="T37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45">
                  <a:moveTo>
                    <a:pt x="31" y="33"/>
                  </a:moveTo>
                  <a:cubicBezTo>
                    <a:pt x="31" y="32"/>
                    <a:pt x="32" y="31"/>
                    <a:pt x="31" y="3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0" y="19"/>
                    <a:pt x="39" y="10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6" y="0"/>
                    <a:pt x="17" y="2"/>
                    <a:pt x="12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6" y="14"/>
                  </a:cubicBezTo>
                  <a:cubicBezTo>
                    <a:pt x="5" y="15"/>
                    <a:pt x="6" y="17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21"/>
                    <a:pt x="3" y="26"/>
                    <a:pt x="4" y="30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40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7" y="45"/>
                    <a:pt x="12" y="45"/>
                    <a:pt x="15" y="41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20" y="39"/>
                    <a:pt x="24" y="37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4"/>
                    <a:pt x="30" y="34"/>
                    <a:pt x="3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24">
              <a:extLst>
                <a:ext uri="{FF2B5EF4-FFF2-40B4-BE49-F238E27FC236}">
                  <a16:creationId xmlns:a16="http://schemas.microsoft.com/office/drawing/2014/main" id="{EE15D5E0-31AA-4E55-961F-0624EAF71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500" y="5176403"/>
              <a:ext cx="834343" cy="610920"/>
            </a:xfrm>
            <a:custGeom>
              <a:avLst/>
              <a:gdLst>
                <a:gd name="T0" fmla="*/ 246 w 254"/>
                <a:gd name="T1" fmla="*/ 131 h 187"/>
                <a:gd name="T2" fmla="*/ 232 w 254"/>
                <a:gd name="T3" fmla="*/ 124 h 187"/>
                <a:gd name="T4" fmla="*/ 212 w 254"/>
                <a:gd name="T5" fmla="*/ 110 h 187"/>
                <a:gd name="T6" fmla="*/ 238 w 254"/>
                <a:gd name="T7" fmla="*/ 108 h 187"/>
                <a:gd name="T8" fmla="*/ 246 w 254"/>
                <a:gd name="T9" fmla="*/ 88 h 187"/>
                <a:gd name="T10" fmla="*/ 188 w 254"/>
                <a:gd name="T11" fmla="*/ 90 h 187"/>
                <a:gd name="T12" fmla="*/ 184 w 254"/>
                <a:gd name="T13" fmla="*/ 92 h 187"/>
                <a:gd name="T14" fmla="*/ 184 w 254"/>
                <a:gd name="T15" fmla="*/ 91 h 187"/>
                <a:gd name="T16" fmla="*/ 81 w 254"/>
                <a:gd name="T17" fmla="*/ 0 h 187"/>
                <a:gd name="T18" fmla="*/ 3 w 254"/>
                <a:gd name="T19" fmla="*/ 0 h 187"/>
                <a:gd name="T20" fmla="*/ 2 w 254"/>
                <a:gd name="T21" fmla="*/ 2 h 187"/>
                <a:gd name="T22" fmla="*/ 23 w 254"/>
                <a:gd name="T23" fmla="*/ 53 h 187"/>
                <a:gd name="T24" fmla="*/ 149 w 254"/>
                <a:gd name="T25" fmla="*/ 136 h 187"/>
                <a:gd name="T26" fmla="*/ 185 w 254"/>
                <a:gd name="T27" fmla="*/ 174 h 187"/>
                <a:gd name="T28" fmla="*/ 205 w 254"/>
                <a:gd name="T29" fmla="*/ 184 h 187"/>
                <a:gd name="T30" fmla="*/ 219 w 254"/>
                <a:gd name="T31" fmla="*/ 180 h 187"/>
                <a:gd name="T32" fmla="*/ 220 w 254"/>
                <a:gd name="T33" fmla="*/ 174 h 187"/>
                <a:gd name="T34" fmla="*/ 232 w 254"/>
                <a:gd name="T35" fmla="*/ 170 h 187"/>
                <a:gd name="T36" fmla="*/ 233 w 254"/>
                <a:gd name="T37" fmla="*/ 164 h 187"/>
                <a:gd name="T38" fmla="*/ 233 w 254"/>
                <a:gd name="T39" fmla="*/ 164 h 187"/>
                <a:gd name="T40" fmla="*/ 247 w 254"/>
                <a:gd name="T41" fmla="*/ 159 h 187"/>
                <a:gd name="T42" fmla="*/ 246 w 254"/>
                <a:gd name="T43" fmla="*/ 149 h 187"/>
                <a:gd name="T44" fmla="*/ 250 w 254"/>
                <a:gd name="T45" fmla="*/ 144 h 187"/>
                <a:gd name="T46" fmla="*/ 246 w 254"/>
                <a:gd name="T47" fmla="*/ 13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4" h="187">
                  <a:moveTo>
                    <a:pt x="246" y="131"/>
                  </a:moveTo>
                  <a:cubicBezTo>
                    <a:pt x="232" y="124"/>
                    <a:pt x="232" y="124"/>
                    <a:pt x="232" y="124"/>
                  </a:cubicBezTo>
                  <a:cubicBezTo>
                    <a:pt x="212" y="110"/>
                    <a:pt x="212" y="110"/>
                    <a:pt x="212" y="110"/>
                  </a:cubicBezTo>
                  <a:cubicBezTo>
                    <a:pt x="238" y="108"/>
                    <a:pt x="238" y="108"/>
                    <a:pt x="238" y="108"/>
                  </a:cubicBezTo>
                  <a:cubicBezTo>
                    <a:pt x="238" y="108"/>
                    <a:pt x="254" y="100"/>
                    <a:pt x="246" y="88"/>
                  </a:cubicBezTo>
                  <a:cubicBezTo>
                    <a:pt x="201" y="93"/>
                    <a:pt x="203" y="87"/>
                    <a:pt x="188" y="90"/>
                  </a:cubicBezTo>
                  <a:cubicBezTo>
                    <a:pt x="186" y="91"/>
                    <a:pt x="185" y="91"/>
                    <a:pt x="184" y="92"/>
                  </a:cubicBezTo>
                  <a:cubicBezTo>
                    <a:pt x="184" y="91"/>
                    <a:pt x="184" y="91"/>
                    <a:pt x="184" y="9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0" y="21"/>
                    <a:pt x="8" y="40"/>
                    <a:pt x="23" y="53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205" y="184"/>
                    <a:pt x="205" y="184"/>
                    <a:pt x="205" y="184"/>
                  </a:cubicBezTo>
                  <a:cubicBezTo>
                    <a:pt x="210" y="187"/>
                    <a:pt x="216" y="185"/>
                    <a:pt x="219" y="180"/>
                  </a:cubicBezTo>
                  <a:cubicBezTo>
                    <a:pt x="220" y="178"/>
                    <a:pt x="220" y="176"/>
                    <a:pt x="220" y="174"/>
                  </a:cubicBezTo>
                  <a:cubicBezTo>
                    <a:pt x="225" y="176"/>
                    <a:pt x="230" y="174"/>
                    <a:pt x="232" y="170"/>
                  </a:cubicBezTo>
                  <a:cubicBezTo>
                    <a:pt x="233" y="168"/>
                    <a:pt x="233" y="166"/>
                    <a:pt x="233" y="164"/>
                  </a:cubicBezTo>
                  <a:cubicBezTo>
                    <a:pt x="233" y="164"/>
                    <a:pt x="233" y="164"/>
                    <a:pt x="233" y="164"/>
                  </a:cubicBezTo>
                  <a:cubicBezTo>
                    <a:pt x="238" y="166"/>
                    <a:pt x="244" y="164"/>
                    <a:pt x="247" y="159"/>
                  </a:cubicBezTo>
                  <a:cubicBezTo>
                    <a:pt x="249" y="156"/>
                    <a:pt x="248" y="152"/>
                    <a:pt x="246" y="149"/>
                  </a:cubicBezTo>
                  <a:cubicBezTo>
                    <a:pt x="248" y="148"/>
                    <a:pt x="249" y="146"/>
                    <a:pt x="250" y="144"/>
                  </a:cubicBezTo>
                  <a:cubicBezTo>
                    <a:pt x="253" y="139"/>
                    <a:pt x="251" y="133"/>
                    <a:pt x="246" y="131"/>
                  </a:cubicBez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25">
              <a:extLst>
                <a:ext uri="{FF2B5EF4-FFF2-40B4-BE49-F238E27FC236}">
                  <a16:creationId xmlns:a16="http://schemas.microsoft.com/office/drawing/2014/main" id="{C9717664-2BEA-4C47-AAFE-09C2C641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500" y="5176403"/>
              <a:ext cx="722632" cy="610920"/>
            </a:xfrm>
            <a:custGeom>
              <a:avLst/>
              <a:gdLst>
                <a:gd name="T0" fmla="*/ 158 w 220"/>
                <a:gd name="T1" fmla="*/ 124 h 187"/>
                <a:gd name="T2" fmla="*/ 46 w 220"/>
                <a:gd name="T3" fmla="*/ 48 h 187"/>
                <a:gd name="T4" fmla="*/ 24 w 220"/>
                <a:gd name="T5" fmla="*/ 0 h 187"/>
                <a:gd name="T6" fmla="*/ 3 w 220"/>
                <a:gd name="T7" fmla="*/ 0 h 187"/>
                <a:gd name="T8" fmla="*/ 2 w 220"/>
                <a:gd name="T9" fmla="*/ 2 h 187"/>
                <a:gd name="T10" fmla="*/ 23 w 220"/>
                <a:gd name="T11" fmla="*/ 53 h 187"/>
                <a:gd name="T12" fmla="*/ 149 w 220"/>
                <a:gd name="T13" fmla="*/ 136 h 187"/>
                <a:gd name="T14" fmla="*/ 185 w 220"/>
                <a:gd name="T15" fmla="*/ 174 h 187"/>
                <a:gd name="T16" fmla="*/ 205 w 220"/>
                <a:gd name="T17" fmla="*/ 184 h 187"/>
                <a:gd name="T18" fmla="*/ 219 w 220"/>
                <a:gd name="T19" fmla="*/ 180 h 187"/>
                <a:gd name="T20" fmla="*/ 220 w 220"/>
                <a:gd name="T21" fmla="*/ 174 h 187"/>
                <a:gd name="T22" fmla="*/ 158 w 220"/>
                <a:gd name="T23" fmla="*/ 12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0" h="187">
                  <a:moveTo>
                    <a:pt x="158" y="124"/>
                  </a:moveTo>
                  <a:cubicBezTo>
                    <a:pt x="113" y="94"/>
                    <a:pt x="62" y="60"/>
                    <a:pt x="46" y="48"/>
                  </a:cubicBezTo>
                  <a:cubicBezTo>
                    <a:pt x="19" y="28"/>
                    <a:pt x="24" y="0"/>
                    <a:pt x="2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0" y="21"/>
                    <a:pt x="8" y="40"/>
                    <a:pt x="23" y="53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205" y="184"/>
                    <a:pt x="205" y="184"/>
                    <a:pt x="205" y="184"/>
                  </a:cubicBezTo>
                  <a:cubicBezTo>
                    <a:pt x="210" y="187"/>
                    <a:pt x="216" y="185"/>
                    <a:pt x="219" y="180"/>
                  </a:cubicBezTo>
                  <a:cubicBezTo>
                    <a:pt x="220" y="178"/>
                    <a:pt x="220" y="176"/>
                    <a:pt x="220" y="174"/>
                  </a:cubicBezTo>
                  <a:lnTo>
                    <a:pt x="158" y="124"/>
                  </a:lnTo>
                  <a:close/>
                </a:path>
              </a:pathLst>
            </a:custGeom>
            <a:solidFill>
              <a:srgbClr val="915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26">
              <a:extLst>
                <a:ext uri="{FF2B5EF4-FFF2-40B4-BE49-F238E27FC236}">
                  <a16:creationId xmlns:a16="http://schemas.microsoft.com/office/drawing/2014/main" id="{26E9898F-C934-4AB8-AB4C-1551E73A8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671" y="4614356"/>
              <a:ext cx="212950" cy="171059"/>
            </a:xfrm>
            <a:custGeom>
              <a:avLst/>
              <a:gdLst>
                <a:gd name="T0" fmla="*/ 14 w 65"/>
                <a:gd name="T1" fmla="*/ 0 h 53"/>
                <a:gd name="T2" fmla="*/ 4 w 65"/>
                <a:gd name="T3" fmla="*/ 16 h 53"/>
                <a:gd name="T4" fmla="*/ 5 w 65"/>
                <a:gd name="T5" fmla="*/ 30 h 53"/>
                <a:gd name="T6" fmla="*/ 11 w 65"/>
                <a:gd name="T7" fmla="*/ 33 h 53"/>
                <a:gd name="T8" fmla="*/ 15 w 65"/>
                <a:gd name="T9" fmla="*/ 43 h 53"/>
                <a:gd name="T10" fmla="*/ 29 w 65"/>
                <a:gd name="T11" fmla="*/ 41 h 53"/>
                <a:gd name="T12" fmla="*/ 29 w 65"/>
                <a:gd name="T13" fmla="*/ 41 h 53"/>
                <a:gd name="T14" fmla="*/ 32 w 65"/>
                <a:gd name="T15" fmla="*/ 46 h 53"/>
                <a:gd name="T16" fmla="*/ 46 w 65"/>
                <a:gd name="T17" fmla="*/ 45 h 53"/>
                <a:gd name="T18" fmla="*/ 49 w 65"/>
                <a:gd name="T19" fmla="*/ 50 h 53"/>
                <a:gd name="T20" fmla="*/ 62 w 65"/>
                <a:gd name="T21" fmla="*/ 48 h 53"/>
                <a:gd name="T22" fmla="*/ 65 w 65"/>
                <a:gd name="T23" fmla="*/ 43 h 53"/>
                <a:gd name="T24" fmla="*/ 14 w 65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53">
                  <a:moveTo>
                    <a:pt x="14" y="0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0" y="20"/>
                    <a:pt x="1" y="27"/>
                    <a:pt x="5" y="30"/>
                  </a:cubicBezTo>
                  <a:cubicBezTo>
                    <a:pt x="7" y="32"/>
                    <a:pt x="9" y="33"/>
                    <a:pt x="11" y="33"/>
                  </a:cubicBezTo>
                  <a:cubicBezTo>
                    <a:pt x="11" y="36"/>
                    <a:pt x="12" y="40"/>
                    <a:pt x="15" y="43"/>
                  </a:cubicBezTo>
                  <a:cubicBezTo>
                    <a:pt x="19" y="46"/>
                    <a:pt x="25" y="45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3"/>
                    <a:pt x="31" y="45"/>
                    <a:pt x="32" y="46"/>
                  </a:cubicBezTo>
                  <a:cubicBezTo>
                    <a:pt x="36" y="49"/>
                    <a:pt x="42" y="49"/>
                    <a:pt x="46" y="45"/>
                  </a:cubicBezTo>
                  <a:cubicBezTo>
                    <a:pt x="46" y="47"/>
                    <a:pt x="47" y="49"/>
                    <a:pt x="49" y="50"/>
                  </a:cubicBezTo>
                  <a:cubicBezTo>
                    <a:pt x="53" y="53"/>
                    <a:pt x="58" y="53"/>
                    <a:pt x="62" y="48"/>
                  </a:cubicBezTo>
                  <a:cubicBezTo>
                    <a:pt x="65" y="43"/>
                    <a:pt x="65" y="43"/>
                    <a:pt x="65" y="4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66A1355-653A-4F9E-994E-AA9F232C3A7D}"/>
              </a:ext>
            </a:extLst>
          </p:cNvPr>
          <p:cNvGrpSpPr/>
          <p:nvPr/>
        </p:nvGrpSpPr>
        <p:grpSpPr>
          <a:xfrm>
            <a:off x="9366397" y="2833865"/>
            <a:ext cx="1612248" cy="2192331"/>
            <a:chOff x="8655589" y="2034529"/>
            <a:chExt cx="2066655" cy="2810233"/>
          </a:xfrm>
        </p:grpSpPr>
        <p:sp>
          <p:nvSpPr>
            <p:cNvPr id="370" name="Freeform 183">
              <a:extLst>
                <a:ext uri="{FF2B5EF4-FFF2-40B4-BE49-F238E27FC236}">
                  <a16:creationId xmlns:a16="http://schemas.microsoft.com/office/drawing/2014/main" id="{40F3A5A9-B1EF-4F10-BD6E-D3DC42B41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589" y="2512791"/>
              <a:ext cx="2066655" cy="2314514"/>
            </a:xfrm>
            <a:custGeom>
              <a:avLst/>
              <a:gdLst>
                <a:gd name="T0" fmla="*/ 591 w 631"/>
                <a:gd name="T1" fmla="*/ 561 h 711"/>
                <a:gd name="T2" fmla="*/ 356 w 631"/>
                <a:gd name="T3" fmla="*/ 697 h 711"/>
                <a:gd name="T4" fmla="*/ 276 w 631"/>
                <a:gd name="T5" fmla="*/ 697 h 711"/>
                <a:gd name="T6" fmla="*/ 40 w 631"/>
                <a:gd name="T7" fmla="*/ 561 h 711"/>
                <a:gd name="T8" fmla="*/ 0 w 631"/>
                <a:gd name="T9" fmla="*/ 492 h 711"/>
                <a:gd name="T10" fmla="*/ 0 w 631"/>
                <a:gd name="T11" fmla="*/ 220 h 711"/>
                <a:gd name="T12" fmla="*/ 40 w 631"/>
                <a:gd name="T13" fmla="*/ 150 h 711"/>
                <a:gd name="T14" fmla="*/ 275 w 631"/>
                <a:gd name="T15" fmla="*/ 14 h 711"/>
                <a:gd name="T16" fmla="*/ 355 w 631"/>
                <a:gd name="T17" fmla="*/ 14 h 711"/>
                <a:gd name="T18" fmla="*/ 591 w 631"/>
                <a:gd name="T19" fmla="*/ 150 h 711"/>
                <a:gd name="T20" fmla="*/ 631 w 631"/>
                <a:gd name="T21" fmla="*/ 219 h 711"/>
                <a:gd name="T22" fmla="*/ 631 w 631"/>
                <a:gd name="T23" fmla="*/ 491 h 711"/>
                <a:gd name="T24" fmla="*/ 591 w 631"/>
                <a:gd name="T25" fmla="*/ 561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1" h="711">
                  <a:moveTo>
                    <a:pt x="591" y="561"/>
                  </a:moveTo>
                  <a:cubicBezTo>
                    <a:pt x="356" y="697"/>
                    <a:pt x="356" y="697"/>
                    <a:pt x="356" y="697"/>
                  </a:cubicBezTo>
                  <a:cubicBezTo>
                    <a:pt x="331" y="711"/>
                    <a:pt x="301" y="711"/>
                    <a:pt x="276" y="697"/>
                  </a:cubicBezTo>
                  <a:cubicBezTo>
                    <a:pt x="40" y="561"/>
                    <a:pt x="40" y="561"/>
                    <a:pt x="40" y="561"/>
                  </a:cubicBezTo>
                  <a:cubicBezTo>
                    <a:pt x="15" y="547"/>
                    <a:pt x="0" y="520"/>
                    <a:pt x="0" y="492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91"/>
                    <a:pt x="15" y="165"/>
                    <a:pt x="40" y="150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300" y="0"/>
                    <a:pt x="330" y="0"/>
                    <a:pt x="355" y="14"/>
                  </a:cubicBezTo>
                  <a:cubicBezTo>
                    <a:pt x="591" y="150"/>
                    <a:pt x="591" y="150"/>
                    <a:pt x="591" y="150"/>
                  </a:cubicBezTo>
                  <a:cubicBezTo>
                    <a:pt x="615" y="164"/>
                    <a:pt x="631" y="191"/>
                    <a:pt x="631" y="219"/>
                  </a:cubicBezTo>
                  <a:cubicBezTo>
                    <a:pt x="631" y="491"/>
                    <a:pt x="631" y="491"/>
                    <a:pt x="631" y="491"/>
                  </a:cubicBezTo>
                  <a:cubicBezTo>
                    <a:pt x="631" y="520"/>
                    <a:pt x="616" y="546"/>
                    <a:pt x="591" y="561"/>
                  </a:cubicBezTo>
                </a:path>
              </a:pathLst>
            </a:custGeom>
            <a:solidFill>
              <a:srgbClr val="40C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1AC1ADB6-9890-449E-99FE-3B2C93EA732E}"/>
                </a:ext>
              </a:extLst>
            </p:cNvPr>
            <p:cNvGrpSpPr/>
            <p:nvPr/>
          </p:nvGrpSpPr>
          <p:grpSpPr>
            <a:xfrm>
              <a:off x="8858067" y="2034529"/>
              <a:ext cx="1762938" cy="2810233"/>
              <a:chOff x="8858067" y="2034529"/>
              <a:chExt cx="1762938" cy="2810233"/>
            </a:xfrm>
          </p:grpSpPr>
          <p:sp>
            <p:nvSpPr>
              <p:cNvPr id="372" name="Freeform 184">
                <a:extLst>
                  <a:ext uri="{FF2B5EF4-FFF2-40B4-BE49-F238E27FC236}">
                    <a16:creationId xmlns:a16="http://schemas.microsoft.com/office/drawing/2014/main" id="{DE098A45-D849-4A02-83B5-14B4DEF5A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1308" y="3933618"/>
                <a:ext cx="1054273" cy="893688"/>
              </a:xfrm>
              <a:custGeom>
                <a:avLst/>
                <a:gdLst>
                  <a:gd name="T0" fmla="*/ 0 w 322"/>
                  <a:gd name="T1" fmla="*/ 0 h 275"/>
                  <a:gd name="T2" fmla="*/ 0 w 322"/>
                  <a:gd name="T3" fmla="*/ 189 h 275"/>
                  <a:gd name="T4" fmla="*/ 125 w 322"/>
                  <a:gd name="T5" fmla="*/ 261 h 275"/>
                  <a:gd name="T6" fmla="*/ 205 w 322"/>
                  <a:gd name="T7" fmla="*/ 261 h 275"/>
                  <a:gd name="T8" fmla="*/ 322 w 322"/>
                  <a:gd name="T9" fmla="*/ 193 h 275"/>
                  <a:gd name="T10" fmla="*/ 322 w 322"/>
                  <a:gd name="T11" fmla="*/ 0 h 275"/>
                  <a:gd name="T12" fmla="*/ 0 w 322"/>
                  <a:gd name="T13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75">
                    <a:moveTo>
                      <a:pt x="0" y="0"/>
                    </a:moveTo>
                    <a:cubicBezTo>
                      <a:pt x="0" y="189"/>
                      <a:pt x="0" y="189"/>
                      <a:pt x="0" y="189"/>
                    </a:cubicBezTo>
                    <a:cubicBezTo>
                      <a:pt x="125" y="261"/>
                      <a:pt x="125" y="261"/>
                      <a:pt x="125" y="261"/>
                    </a:cubicBezTo>
                    <a:cubicBezTo>
                      <a:pt x="150" y="275"/>
                      <a:pt x="180" y="275"/>
                      <a:pt x="205" y="261"/>
                    </a:cubicBezTo>
                    <a:cubicBezTo>
                      <a:pt x="322" y="193"/>
                      <a:pt x="322" y="193"/>
                      <a:pt x="322" y="193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C2D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96">
                <a:extLst>
                  <a:ext uri="{FF2B5EF4-FFF2-40B4-BE49-F238E27FC236}">
                    <a16:creationId xmlns:a16="http://schemas.microsoft.com/office/drawing/2014/main" id="{BF44A720-FDE8-4314-9045-237C84034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067" y="3392516"/>
                <a:ext cx="1630284" cy="1124093"/>
              </a:xfrm>
              <a:custGeom>
                <a:avLst/>
                <a:gdLst>
                  <a:gd name="T0" fmla="*/ 497 w 498"/>
                  <a:gd name="T1" fmla="*/ 298 h 345"/>
                  <a:gd name="T2" fmla="*/ 466 w 498"/>
                  <a:gd name="T3" fmla="*/ 81 h 345"/>
                  <a:gd name="T4" fmla="*/ 371 w 498"/>
                  <a:gd name="T5" fmla="*/ 0 h 345"/>
                  <a:gd name="T6" fmla="*/ 127 w 498"/>
                  <a:gd name="T7" fmla="*/ 0 h 345"/>
                  <a:gd name="T8" fmla="*/ 33 w 498"/>
                  <a:gd name="T9" fmla="*/ 81 h 345"/>
                  <a:gd name="T10" fmla="*/ 0 w 498"/>
                  <a:gd name="T11" fmla="*/ 304 h 345"/>
                  <a:gd name="T12" fmla="*/ 71 w 498"/>
                  <a:gd name="T13" fmla="*/ 345 h 345"/>
                  <a:gd name="T14" fmla="*/ 490 w 498"/>
                  <a:gd name="T15" fmla="*/ 306 h 345"/>
                  <a:gd name="T16" fmla="*/ 497 w 498"/>
                  <a:gd name="T17" fmla="*/ 298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8" h="345">
                    <a:moveTo>
                      <a:pt x="497" y="298"/>
                    </a:moveTo>
                    <a:cubicBezTo>
                      <a:pt x="466" y="81"/>
                      <a:pt x="466" y="81"/>
                      <a:pt x="466" y="81"/>
                    </a:cubicBezTo>
                    <a:cubicBezTo>
                      <a:pt x="459" y="34"/>
                      <a:pt x="419" y="0"/>
                      <a:pt x="371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80" y="0"/>
                      <a:pt x="40" y="34"/>
                      <a:pt x="33" y="81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71" y="345"/>
                      <a:pt x="71" y="345"/>
                      <a:pt x="71" y="345"/>
                    </a:cubicBezTo>
                    <a:cubicBezTo>
                      <a:pt x="490" y="306"/>
                      <a:pt x="490" y="306"/>
                      <a:pt x="490" y="306"/>
                    </a:cubicBezTo>
                    <a:cubicBezTo>
                      <a:pt x="494" y="306"/>
                      <a:pt x="498" y="302"/>
                      <a:pt x="497" y="298"/>
                    </a:cubicBezTo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197">
                <a:extLst>
                  <a:ext uri="{FF2B5EF4-FFF2-40B4-BE49-F238E27FC236}">
                    <a16:creationId xmlns:a16="http://schemas.microsoft.com/office/drawing/2014/main" id="{A08FFB03-EC7B-4C42-9D52-A0C3DCA9D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6466" y="3392516"/>
                <a:ext cx="1556973" cy="736596"/>
              </a:xfrm>
              <a:custGeom>
                <a:avLst/>
                <a:gdLst>
                  <a:gd name="T0" fmla="*/ 475 w 475"/>
                  <a:gd name="T1" fmla="*/ 226 h 226"/>
                  <a:gd name="T2" fmla="*/ 454 w 475"/>
                  <a:gd name="T3" fmla="*/ 81 h 226"/>
                  <a:gd name="T4" fmla="*/ 359 w 475"/>
                  <a:gd name="T5" fmla="*/ 0 h 226"/>
                  <a:gd name="T6" fmla="*/ 115 w 475"/>
                  <a:gd name="T7" fmla="*/ 0 h 226"/>
                  <a:gd name="T8" fmla="*/ 21 w 475"/>
                  <a:gd name="T9" fmla="*/ 81 h 226"/>
                  <a:gd name="T10" fmla="*/ 0 w 475"/>
                  <a:gd name="T11" fmla="*/ 226 h 226"/>
                  <a:gd name="T12" fmla="*/ 475 w 475"/>
                  <a:gd name="T13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5" h="226">
                    <a:moveTo>
                      <a:pt x="475" y="226"/>
                    </a:moveTo>
                    <a:cubicBezTo>
                      <a:pt x="454" y="81"/>
                      <a:pt x="454" y="81"/>
                      <a:pt x="454" y="81"/>
                    </a:cubicBezTo>
                    <a:cubicBezTo>
                      <a:pt x="447" y="34"/>
                      <a:pt x="407" y="0"/>
                      <a:pt x="359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68" y="0"/>
                      <a:pt x="28" y="34"/>
                      <a:pt x="21" y="81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475" y="226"/>
                      <a:pt x="475" y="226"/>
                      <a:pt x="475" y="226"/>
                    </a:cubicBezTo>
                  </a:path>
                </a:pathLst>
              </a:custGeom>
              <a:solidFill>
                <a:srgbClr val="5C2D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198">
                <a:extLst>
                  <a:ext uri="{FF2B5EF4-FFF2-40B4-BE49-F238E27FC236}">
                    <a16:creationId xmlns:a16="http://schemas.microsoft.com/office/drawing/2014/main" id="{32AE692D-6C15-4706-9ADB-59AF29262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9820" y="3092293"/>
                <a:ext cx="673759" cy="635356"/>
              </a:xfrm>
              <a:custGeom>
                <a:avLst/>
                <a:gdLst>
                  <a:gd name="T0" fmla="*/ 172 w 206"/>
                  <a:gd name="T1" fmla="*/ 73 h 195"/>
                  <a:gd name="T2" fmla="*/ 172 w 206"/>
                  <a:gd name="T3" fmla="*/ 0 h 195"/>
                  <a:gd name="T4" fmla="*/ 33 w 206"/>
                  <a:gd name="T5" fmla="*/ 0 h 195"/>
                  <a:gd name="T6" fmla="*/ 33 w 206"/>
                  <a:gd name="T7" fmla="*/ 73 h 195"/>
                  <a:gd name="T8" fmla="*/ 14 w 206"/>
                  <a:gd name="T9" fmla="*/ 92 h 195"/>
                  <a:gd name="T10" fmla="*/ 0 w 206"/>
                  <a:gd name="T11" fmla="*/ 92 h 195"/>
                  <a:gd name="T12" fmla="*/ 103 w 206"/>
                  <a:gd name="T13" fmla="*/ 195 h 195"/>
                  <a:gd name="T14" fmla="*/ 206 w 206"/>
                  <a:gd name="T15" fmla="*/ 92 h 195"/>
                  <a:gd name="T16" fmla="*/ 191 w 206"/>
                  <a:gd name="T17" fmla="*/ 92 h 195"/>
                  <a:gd name="T18" fmla="*/ 172 w 206"/>
                  <a:gd name="T19" fmla="*/ 7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195">
                    <a:moveTo>
                      <a:pt x="172" y="73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83"/>
                      <a:pt x="25" y="92"/>
                      <a:pt x="14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48"/>
                      <a:pt x="46" y="195"/>
                      <a:pt x="103" y="195"/>
                    </a:cubicBezTo>
                    <a:cubicBezTo>
                      <a:pt x="159" y="195"/>
                      <a:pt x="206" y="148"/>
                      <a:pt x="206" y="92"/>
                    </a:cubicBezTo>
                    <a:cubicBezTo>
                      <a:pt x="191" y="92"/>
                      <a:pt x="191" y="92"/>
                      <a:pt x="191" y="92"/>
                    </a:cubicBezTo>
                    <a:cubicBezTo>
                      <a:pt x="180" y="92"/>
                      <a:pt x="172" y="83"/>
                      <a:pt x="172" y="73"/>
                    </a:cubicBezTo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199">
                <a:extLst>
                  <a:ext uri="{FF2B5EF4-FFF2-40B4-BE49-F238E27FC236}">
                    <a16:creationId xmlns:a16="http://schemas.microsoft.com/office/drawing/2014/main" id="{94276105-EACB-457D-BC23-105167D81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8039" y="3085310"/>
                <a:ext cx="453826" cy="272296"/>
              </a:xfrm>
              <a:custGeom>
                <a:avLst/>
                <a:gdLst>
                  <a:gd name="T0" fmla="*/ 139 w 139"/>
                  <a:gd name="T1" fmla="*/ 21 h 84"/>
                  <a:gd name="T2" fmla="*/ 139 w 139"/>
                  <a:gd name="T3" fmla="*/ 0 h 84"/>
                  <a:gd name="T4" fmla="*/ 0 w 139"/>
                  <a:gd name="T5" fmla="*/ 0 h 84"/>
                  <a:gd name="T6" fmla="*/ 0 w 139"/>
                  <a:gd name="T7" fmla="*/ 82 h 84"/>
                  <a:gd name="T8" fmla="*/ 139 w 139"/>
                  <a:gd name="T9" fmla="*/ 2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84">
                    <a:moveTo>
                      <a:pt x="139" y="21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95" y="84"/>
                      <a:pt x="139" y="21"/>
                      <a:pt x="139" y="21"/>
                    </a:cubicBezTo>
                    <a:close/>
                  </a:path>
                </a:pathLst>
              </a:custGeom>
              <a:solidFill>
                <a:srgbClr val="B38A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00">
                <a:extLst>
                  <a:ext uri="{FF2B5EF4-FFF2-40B4-BE49-F238E27FC236}">
                    <a16:creationId xmlns:a16="http://schemas.microsoft.com/office/drawing/2014/main" id="{FF95E79A-0CE4-4494-91A5-A0773634B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1779" y="2125296"/>
                <a:ext cx="1103147" cy="1092674"/>
              </a:xfrm>
              <a:custGeom>
                <a:avLst/>
                <a:gdLst>
                  <a:gd name="T0" fmla="*/ 329 w 336"/>
                  <a:gd name="T1" fmla="*/ 179 h 335"/>
                  <a:gd name="T2" fmla="*/ 156 w 336"/>
                  <a:gd name="T3" fmla="*/ 328 h 335"/>
                  <a:gd name="T4" fmla="*/ 7 w 336"/>
                  <a:gd name="T5" fmla="*/ 155 h 335"/>
                  <a:gd name="T6" fmla="*/ 180 w 336"/>
                  <a:gd name="T7" fmla="*/ 6 h 335"/>
                  <a:gd name="T8" fmla="*/ 329 w 336"/>
                  <a:gd name="T9" fmla="*/ 179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5">
                    <a:moveTo>
                      <a:pt x="329" y="179"/>
                    </a:moveTo>
                    <a:cubicBezTo>
                      <a:pt x="322" y="268"/>
                      <a:pt x="245" y="335"/>
                      <a:pt x="156" y="328"/>
                    </a:cubicBezTo>
                    <a:cubicBezTo>
                      <a:pt x="67" y="321"/>
                      <a:pt x="0" y="244"/>
                      <a:pt x="7" y="155"/>
                    </a:cubicBezTo>
                    <a:cubicBezTo>
                      <a:pt x="14" y="66"/>
                      <a:pt x="91" y="0"/>
                      <a:pt x="180" y="6"/>
                    </a:cubicBezTo>
                    <a:cubicBezTo>
                      <a:pt x="269" y="13"/>
                      <a:pt x="336" y="91"/>
                      <a:pt x="329" y="179"/>
                    </a:cubicBez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201">
                <a:extLst>
                  <a:ext uri="{FF2B5EF4-FFF2-40B4-BE49-F238E27FC236}">
                    <a16:creationId xmlns:a16="http://schemas.microsoft.com/office/drawing/2014/main" id="{F38CE8C6-E257-45D6-BE77-DF4D0A46B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1127" y="2422026"/>
                <a:ext cx="785470" cy="865760"/>
              </a:xfrm>
              <a:custGeom>
                <a:avLst/>
                <a:gdLst>
                  <a:gd name="T0" fmla="*/ 99 w 239"/>
                  <a:gd name="T1" fmla="*/ 261 h 265"/>
                  <a:gd name="T2" fmla="*/ 99 w 239"/>
                  <a:gd name="T3" fmla="*/ 261 h 265"/>
                  <a:gd name="T4" fmla="*/ 4 w 239"/>
                  <a:gd name="T5" fmla="*/ 137 h 265"/>
                  <a:gd name="T6" fmla="*/ 14 w 239"/>
                  <a:gd name="T7" fmla="*/ 0 h 265"/>
                  <a:gd name="T8" fmla="*/ 239 w 239"/>
                  <a:gd name="T9" fmla="*/ 17 h 265"/>
                  <a:gd name="T10" fmla="*/ 229 w 239"/>
                  <a:gd name="T11" fmla="*/ 154 h 265"/>
                  <a:gd name="T12" fmla="*/ 99 w 239"/>
                  <a:gd name="T13" fmla="*/ 261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9" h="265">
                    <a:moveTo>
                      <a:pt x="99" y="261"/>
                    </a:moveTo>
                    <a:cubicBezTo>
                      <a:pt x="99" y="261"/>
                      <a:pt x="99" y="261"/>
                      <a:pt x="99" y="261"/>
                    </a:cubicBezTo>
                    <a:cubicBezTo>
                      <a:pt x="42" y="256"/>
                      <a:pt x="0" y="195"/>
                      <a:pt x="4" y="137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39" y="17"/>
                      <a:pt x="239" y="17"/>
                      <a:pt x="239" y="17"/>
                    </a:cubicBezTo>
                    <a:cubicBezTo>
                      <a:pt x="229" y="154"/>
                      <a:pt x="229" y="154"/>
                      <a:pt x="229" y="154"/>
                    </a:cubicBezTo>
                    <a:cubicBezTo>
                      <a:pt x="224" y="227"/>
                      <a:pt x="156" y="265"/>
                      <a:pt x="99" y="261"/>
                    </a:cubicBez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02">
                <a:extLst>
                  <a:ext uri="{FF2B5EF4-FFF2-40B4-BE49-F238E27FC236}">
                    <a16:creationId xmlns:a16="http://schemas.microsoft.com/office/drawing/2014/main" id="{ED4B3D60-9DCD-4FA9-8C9C-493FCDC1F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4616" y="2607048"/>
                <a:ext cx="425898" cy="638848"/>
              </a:xfrm>
              <a:custGeom>
                <a:avLst/>
                <a:gdLst>
                  <a:gd name="T0" fmla="*/ 87 w 130"/>
                  <a:gd name="T1" fmla="*/ 98 h 196"/>
                  <a:gd name="T2" fmla="*/ 80 w 130"/>
                  <a:gd name="T3" fmla="*/ 89 h 196"/>
                  <a:gd name="T4" fmla="*/ 83 w 130"/>
                  <a:gd name="T5" fmla="*/ 83 h 196"/>
                  <a:gd name="T6" fmla="*/ 99 w 130"/>
                  <a:gd name="T7" fmla="*/ 43 h 196"/>
                  <a:gd name="T8" fmla="*/ 100 w 130"/>
                  <a:gd name="T9" fmla="*/ 36 h 196"/>
                  <a:gd name="T10" fmla="*/ 76 w 130"/>
                  <a:gd name="T11" fmla="*/ 5 h 196"/>
                  <a:gd name="T12" fmla="*/ 9 w 130"/>
                  <a:gd name="T13" fmla="*/ 0 h 196"/>
                  <a:gd name="T14" fmla="*/ 8 w 130"/>
                  <a:gd name="T15" fmla="*/ 20 h 196"/>
                  <a:gd name="T16" fmla="*/ 5 w 130"/>
                  <a:gd name="T17" fmla="*/ 60 h 196"/>
                  <a:gd name="T18" fmla="*/ 3 w 130"/>
                  <a:gd name="T19" fmla="*/ 81 h 196"/>
                  <a:gd name="T20" fmla="*/ 59 w 130"/>
                  <a:gd name="T21" fmla="*/ 192 h 196"/>
                  <a:gd name="T22" fmla="*/ 67 w 130"/>
                  <a:gd name="T23" fmla="*/ 196 h 196"/>
                  <a:gd name="T24" fmla="*/ 92 w 130"/>
                  <a:gd name="T25" fmla="*/ 130 h 196"/>
                  <a:gd name="T26" fmla="*/ 108 w 130"/>
                  <a:gd name="T27" fmla="*/ 113 h 196"/>
                  <a:gd name="T28" fmla="*/ 130 w 130"/>
                  <a:gd name="T29" fmla="*/ 101 h 196"/>
                  <a:gd name="T30" fmla="*/ 87 w 130"/>
                  <a:gd name="T31" fmla="*/ 9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" h="196">
                    <a:moveTo>
                      <a:pt x="87" y="98"/>
                    </a:moveTo>
                    <a:cubicBezTo>
                      <a:pt x="82" y="98"/>
                      <a:pt x="79" y="94"/>
                      <a:pt x="80" y="89"/>
                    </a:cubicBezTo>
                    <a:cubicBezTo>
                      <a:pt x="80" y="87"/>
                      <a:pt x="81" y="85"/>
                      <a:pt x="83" y="83"/>
                    </a:cubicBezTo>
                    <a:cubicBezTo>
                      <a:pt x="90" y="71"/>
                      <a:pt x="96" y="57"/>
                      <a:pt x="99" y="43"/>
                    </a:cubicBezTo>
                    <a:cubicBezTo>
                      <a:pt x="100" y="36"/>
                      <a:pt x="100" y="36"/>
                      <a:pt x="100" y="36"/>
                    </a:cubicBezTo>
                    <a:cubicBezTo>
                      <a:pt x="103" y="21"/>
                      <a:pt x="92" y="7"/>
                      <a:pt x="76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81"/>
                      <a:pt x="3" y="81"/>
                      <a:pt x="3" y="81"/>
                    </a:cubicBezTo>
                    <a:cubicBezTo>
                      <a:pt x="0" y="125"/>
                      <a:pt x="23" y="170"/>
                      <a:pt x="59" y="192"/>
                    </a:cubicBezTo>
                    <a:cubicBezTo>
                      <a:pt x="61" y="193"/>
                      <a:pt x="64" y="195"/>
                      <a:pt x="67" y="196"/>
                    </a:cubicBezTo>
                    <a:cubicBezTo>
                      <a:pt x="92" y="130"/>
                      <a:pt x="92" y="130"/>
                      <a:pt x="92" y="130"/>
                    </a:cubicBezTo>
                    <a:cubicBezTo>
                      <a:pt x="95" y="123"/>
                      <a:pt x="101" y="117"/>
                      <a:pt x="108" y="113"/>
                    </a:cubicBezTo>
                    <a:cubicBezTo>
                      <a:pt x="130" y="101"/>
                      <a:pt x="130" y="101"/>
                      <a:pt x="130" y="101"/>
                    </a:cubicBezTo>
                    <a:lnTo>
                      <a:pt x="87" y="98"/>
                    </a:lnTo>
                    <a:close/>
                  </a:path>
                </a:pathLst>
              </a:custGeom>
              <a:solidFill>
                <a:srgbClr val="B38A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03">
                <a:extLst>
                  <a:ext uri="{FF2B5EF4-FFF2-40B4-BE49-F238E27FC236}">
                    <a16:creationId xmlns:a16="http://schemas.microsoft.com/office/drawing/2014/main" id="{395BC398-42B4-4D4F-9DFD-4E2E0D200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9166" y="3029455"/>
                <a:ext cx="293241" cy="129168"/>
              </a:xfrm>
              <a:custGeom>
                <a:avLst/>
                <a:gdLst>
                  <a:gd name="T0" fmla="*/ 90 w 90"/>
                  <a:gd name="T1" fmla="*/ 7 h 40"/>
                  <a:gd name="T2" fmla="*/ 42 w 90"/>
                  <a:gd name="T3" fmla="*/ 39 h 40"/>
                  <a:gd name="T4" fmla="*/ 0 w 90"/>
                  <a:gd name="T5" fmla="*/ 0 h 40"/>
                  <a:gd name="T6" fmla="*/ 90 w 90"/>
                  <a:gd name="T7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40">
                    <a:moveTo>
                      <a:pt x="90" y="7"/>
                    </a:moveTo>
                    <a:cubicBezTo>
                      <a:pt x="79" y="27"/>
                      <a:pt x="61" y="40"/>
                      <a:pt x="42" y="39"/>
                    </a:cubicBezTo>
                    <a:cubicBezTo>
                      <a:pt x="23" y="37"/>
                      <a:pt x="7" y="22"/>
                      <a:pt x="0" y="0"/>
                    </a:cubicBez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EE4D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04">
                <a:extLst>
                  <a:ext uri="{FF2B5EF4-FFF2-40B4-BE49-F238E27FC236}">
                    <a16:creationId xmlns:a16="http://schemas.microsoft.com/office/drawing/2014/main" id="{8179EC05-23D8-44F2-9C73-FDAA7FD35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9166" y="3029455"/>
                <a:ext cx="293241" cy="104729"/>
              </a:xfrm>
              <a:custGeom>
                <a:avLst/>
                <a:gdLst>
                  <a:gd name="T0" fmla="*/ 90 w 90"/>
                  <a:gd name="T1" fmla="*/ 7 h 32"/>
                  <a:gd name="T2" fmla="*/ 43 w 90"/>
                  <a:gd name="T3" fmla="*/ 30 h 32"/>
                  <a:gd name="T4" fmla="*/ 0 w 90"/>
                  <a:gd name="T5" fmla="*/ 0 h 32"/>
                  <a:gd name="T6" fmla="*/ 90 w 90"/>
                  <a:gd name="T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32">
                    <a:moveTo>
                      <a:pt x="90" y="7"/>
                    </a:moveTo>
                    <a:cubicBezTo>
                      <a:pt x="79" y="27"/>
                      <a:pt x="62" y="32"/>
                      <a:pt x="43" y="30"/>
                    </a:cubicBezTo>
                    <a:cubicBezTo>
                      <a:pt x="23" y="29"/>
                      <a:pt x="7" y="22"/>
                      <a:pt x="0" y="0"/>
                    </a:cubicBez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05">
                <a:extLst>
                  <a:ext uri="{FF2B5EF4-FFF2-40B4-BE49-F238E27FC236}">
                    <a16:creationId xmlns:a16="http://schemas.microsoft.com/office/drawing/2014/main" id="{04D75013-6281-4A0C-9D77-3B05DD5A4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0335" y="2746687"/>
                <a:ext cx="83783" cy="73312"/>
              </a:xfrm>
              <a:custGeom>
                <a:avLst/>
                <a:gdLst>
                  <a:gd name="T0" fmla="*/ 1 w 26"/>
                  <a:gd name="T1" fmla="*/ 12 h 23"/>
                  <a:gd name="T2" fmla="*/ 14 w 26"/>
                  <a:gd name="T3" fmla="*/ 1 h 23"/>
                  <a:gd name="T4" fmla="*/ 25 w 26"/>
                  <a:gd name="T5" fmla="*/ 14 h 23"/>
                  <a:gd name="T6" fmla="*/ 20 w 26"/>
                  <a:gd name="T7" fmla="*/ 23 h 23"/>
                  <a:gd name="T8" fmla="*/ 4 w 26"/>
                  <a:gd name="T9" fmla="*/ 22 h 23"/>
                  <a:gd name="T10" fmla="*/ 1 w 26"/>
                  <a:gd name="T11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3">
                    <a:moveTo>
                      <a:pt x="1" y="12"/>
                    </a:moveTo>
                    <a:cubicBezTo>
                      <a:pt x="1" y="5"/>
                      <a:pt x="7" y="0"/>
                      <a:pt x="14" y="1"/>
                    </a:cubicBezTo>
                    <a:cubicBezTo>
                      <a:pt x="21" y="1"/>
                      <a:pt x="26" y="7"/>
                      <a:pt x="25" y="14"/>
                    </a:cubicBezTo>
                    <a:cubicBezTo>
                      <a:pt x="25" y="18"/>
                      <a:pt x="23" y="21"/>
                      <a:pt x="20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2" y="19"/>
                      <a:pt x="0" y="16"/>
                      <a:pt x="1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206">
                <a:extLst>
                  <a:ext uri="{FF2B5EF4-FFF2-40B4-BE49-F238E27FC236}">
                    <a16:creationId xmlns:a16="http://schemas.microsoft.com/office/drawing/2014/main" id="{1EC09D91-796A-43F8-A913-549EA9F00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364" y="2715268"/>
                <a:ext cx="83783" cy="76802"/>
              </a:xfrm>
              <a:custGeom>
                <a:avLst/>
                <a:gdLst>
                  <a:gd name="T0" fmla="*/ 0 w 25"/>
                  <a:gd name="T1" fmla="*/ 12 h 23"/>
                  <a:gd name="T2" fmla="*/ 14 w 25"/>
                  <a:gd name="T3" fmla="*/ 1 h 23"/>
                  <a:gd name="T4" fmla="*/ 25 w 25"/>
                  <a:gd name="T5" fmla="*/ 14 h 23"/>
                  <a:gd name="T6" fmla="*/ 20 w 25"/>
                  <a:gd name="T7" fmla="*/ 23 h 23"/>
                  <a:gd name="T8" fmla="*/ 4 w 25"/>
                  <a:gd name="T9" fmla="*/ 21 h 23"/>
                  <a:gd name="T10" fmla="*/ 0 w 25"/>
                  <a:gd name="T11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3">
                    <a:moveTo>
                      <a:pt x="0" y="12"/>
                    </a:moveTo>
                    <a:cubicBezTo>
                      <a:pt x="1" y="5"/>
                      <a:pt x="7" y="0"/>
                      <a:pt x="14" y="1"/>
                    </a:cubicBezTo>
                    <a:cubicBezTo>
                      <a:pt x="20" y="1"/>
                      <a:pt x="25" y="7"/>
                      <a:pt x="25" y="14"/>
                    </a:cubicBezTo>
                    <a:cubicBezTo>
                      <a:pt x="25" y="17"/>
                      <a:pt x="23" y="21"/>
                      <a:pt x="20" y="23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07">
                <a:extLst>
                  <a:ext uri="{FF2B5EF4-FFF2-40B4-BE49-F238E27FC236}">
                    <a16:creationId xmlns:a16="http://schemas.microsoft.com/office/drawing/2014/main" id="{80501C1F-CE1C-4FEA-822B-7D75F0561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6888" y="2659412"/>
                <a:ext cx="83783" cy="223422"/>
              </a:xfrm>
              <a:custGeom>
                <a:avLst/>
                <a:gdLst>
                  <a:gd name="T0" fmla="*/ 6 w 25"/>
                  <a:gd name="T1" fmla="*/ 0 h 69"/>
                  <a:gd name="T2" fmla="*/ 24 w 25"/>
                  <a:gd name="T3" fmla="*/ 36 h 69"/>
                  <a:gd name="T4" fmla="*/ 0 w 25"/>
                  <a:gd name="T5" fmla="*/ 69 h 69"/>
                  <a:gd name="T6" fmla="*/ 6 w 25"/>
                  <a:gd name="T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69">
                    <a:moveTo>
                      <a:pt x="6" y="0"/>
                    </a:moveTo>
                    <a:cubicBezTo>
                      <a:pt x="18" y="7"/>
                      <a:pt x="25" y="21"/>
                      <a:pt x="24" y="36"/>
                    </a:cubicBezTo>
                    <a:cubicBezTo>
                      <a:pt x="23" y="51"/>
                      <a:pt x="13" y="64"/>
                      <a:pt x="0" y="69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208">
                <a:extLst>
                  <a:ext uri="{FF2B5EF4-FFF2-40B4-BE49-F238E27FC236}">
                    <a16:creationId xmlns:a16="http://schemas.microsoft.com/office/drawing/2014/main" id="{AA8B8F00-0465-473A-8E78-9931F53AE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6888" y="2826979"/>
                <a:ext cx="73312" cy="83783"/>
              </a:xfrm>
              <a:custGeom>
                <a:avLst/>
                <a:gdLst>
                  <a:gd name="T0" fmla="*/ 21 w 22"/>
                  <a:gd name="T1" fmla="*/ 14 h 26"/>
                  <a:gd name="T2" fmla="*/ 8 w 22"/>
                  <a:gd name="T3" fmla="*/ 25 h 26"/>
                  <a:gd name="T4" fmla="*/ 0 w 22"/>
                  <a:gd name="T5" fmla="*/ 21 h 26"/>
                  <a:gd name="T6" fmla="*/ 1 w 22"/>
                  <a:gd name="T7" fmla="*/ 3 h 26"/>
                  <a:gd name="T8" fmla="*/ 10 w 22"/>
                  <a:gd name="T9" fmla="*/ 0 h 26"/>
                  <a:gd name="T10" fmla="*/ 18 w 22"/>
                  <a:gd name="T11" fmla="*/ 4 h 26"/>
                  <a:gd name="T12" fmla="*/ 21 w 22"/>
                  <a:gd name="T13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6">
                    <a:moveTo>
                      <a:pt x="21" y="14"/>
                    </a:moveTo>
                    <a:cubicBezTo>
                      <a:pt x="21" y="20"/>
                      <a:pt x="15" y="26"/>
                      <a:pt x="8" y="25"/>
                    </a:cubicBezTo>
                    <a:cubicBezTo>
                      <a:pt x="5" y="25"/>
                      <a:pt x="2" y="23"/>
                      <a:pt x="0" y="2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2"/>
                      <a:pt x="18" y="4"/>
                    </a:cubicBezTo>
                    <a:cubicBezTo>
                      <a:pt x="20" y="6"/>
                      <a:pt x="22" y="10"/>
                      <a:pt x="21" y="14"/>
                    </a:cubicBezTo>
                    <a:close/>
                  </a:path>
                </a:pathLst>
              </a:custGeom>
              <a:solidFill>
                <a:srgbClr val="FBB6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209">
                <a:extLst>
                  <a:ext uri="{FF2B5EF4-FFF2-40B4-BE49-F238E27FC236}">
                    <a16:creationId xmlns:a16="http://schemas.microsoft.com/office/drawing/2014/main" id="{E8A27CCE-A2C1-4E51-B842-B7D91DED7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4075" y="2383627"/>
                <a:ext cx="600447" cy="335133"/>
              </a:xfrm>
              <a:custGeom>
                <a:avLst/>
                <a:gdLst>
                  <a:gd name="T0" fmla="*/ 0 w 183"/>
                  <a:gd name="T1" fmla="*/ 0 h 103"/>
                  <a:gd name="T2" fmla="*/ 169 w 183"/>
                  <a:gd name="T3" fmla="*/ 103 h 103"/>
                  <a:gd name="T4" fmla="*/ 183 w 183"/>
                  <a:gd name="T5" fmla="*/ 14 h 103"/>
                  <a:gd name="T6" fmla="*/ 0 w 183"/>
                  <a:gd name="T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3" h="103">
                    <a:moveTo>
                      <a:pt x="0" y="0"/>
                    </a:moveTo>
                    <a:cubicBezTo>
                      <a:pt x="0" y="0"/>
                      <a:pt x="40" y="95"/>
                      <a:pt x="169" y="103"/>
                    </a:cubicBezTo>
                    <a:cubicBezTo>
                      <a:pt x="183" y="14"/>
                      <a:pt x="183" y="14"/>
                      <a:pt x="183" y="1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210">
                <a:extLst>
                  <a:ext uri="{FF2B5EF4-FFF2-40B4-BE49-F238E27FC236}">
                    <a16:creationId xmlns:a16="http://schemas.microsoft.com/office/drawing/2014/main" id="{C5C18A52-D708-4CEF-81C6-C2B543259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5091" y="2373152"/>
                <a:ext cx="279278" cy="289751"/>
              </a:xfrm>
              <a:custGeom>
                <a:avLst/>
                <a:gdLst>
                  <a:gd name="T0" fmla="*/ 80 w 85"/>
                  <a:gd name="T1" fmla="*/ 5 h 89"/>
                  <a:gd name="T2" fmla="*/ 22 w 85"/>
                  <a:gd name="T3" fmla="*/ 0 h 89"/>
                  <a:gd name="T4" fmla="*/ 8 w 85"/>
                  <a:gd name="T5" fmla="*/ 15 h 89"/>
                  <a:gd name="T6" fmla="*/ 5 w 85"/>
                  <a:gd name="T7" fmla="*/ 28 h 89"/>
                  <a:gd name="T8" fmla="*/ 0 w 85"/>
                  <a:gd name="T9" fmla="*/ 89 h 89"/>
                  <a:gd name="T10" fmla="*/ 80 w 85"/>
                  <a:gd name="T11" fmla="*/ 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89">
                    <a:moveTo>
                      <a:pt x="80" y="5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85" y="66"/>
                      <a:pt x="80" y="5"/>
                      <a:pt x="80" y="5"/>
                    </a:cubicBez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211">
                <a:extLst>
                  <a:ext uri="{FF2B5EF4-FFF2-40B4-BE49-F238E27FC236}">
                    <a16:creationId xmlns:a16="http://schemas.microsoft.com/office/drawing/2014/main" id="{A25C81FD-C91E-4A61-9D89-A3F52596A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2046" y="2034529"/>
                <a:ext cx="499209" cy="495717"/>
              </a:xfrm>
              <a:custGeom>
                <a:avLst/>
                <a:gdLst>
                  <a:gd name="T0" fmla="*/ 150 w 153"/>
                  <a:gd name="T1" fmla="*/ 82 h 152"/>
                  <a:gd name="T2" fmla="*/ 71 w 153"/>
                  <a:gd name="T3" fmla="*/ 149 h 152"/>
                  <a:gd name="T4" fmla="*/ 3 w 153"/>
                  <a:gd name="T5" fmla="*/ 71 h 152"/>
                  <a:gd name="T6" fmla="*/ 82 w 153"/>
                  <a:gd name="T7" fmla="*/ 3 h 152"/>
                  <a:gd name="T8" fmla="*/ 150 w 153"/>
                  <a:gd name="T9" fmla="*/ 8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52">
                    <a:moveTo>
                      <a:pt x="150" y="82"/>
                    </a:moveTo>
                    <a:cubicBezTo>
                      <a:pt x="147" y="122"/>
                      <a:pt x="111" y="152"/>
                      <a:pt x="71" y="149"/>
                    </a:cubicBezTo>
                    <a:cubicBezTo>
                      <a:pt x="31" y="146"/>
                      <a:pt x="0" y="111"/>
                      <a:pt x="3" y="71"/>
                    </a:cubicBezTo>
                    <a:cubicBezTo>
                      <a:pt x="6" y="30"/>
                      <a:pt x="42" y="0"/>
                      <a:pt x="82" y="3"/>
                    </a:cubicBezTo>
                    <a:cubicBezTo>
                      <a:pt x="123" y="6"/>
                      <a:pt x="153" y="41"/>
                      <a:pt x="150" y="82"/>
                    </a:cubicBez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Rectangle 212">
                <a:extLst>
                  <a:ext uri="{FF2B5EF4-FFF2-40B4-BE49-F238E27FC236}">
                    <a16:creationId xmlns:a16="http://schemas.microsoft.com/office/drawing/2014/main" id="{B859E468-FC82-439D-9960-E962C380D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0834" y="4066275"/>
                <a:ext cx="1068237" cy="3211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Rectangle 213">
                <a:extLst>
                  <a:ext uri="{FF2B5EF4-FFF2-40B4-BE49-F238E27FC236}">
                    <a16:creationId xmlns:a16="http://schemas.microsoft.com/office/drawing/2014/main" id="{627CA0AF-F64F-48B9-BF4C-3AA5BEA09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0834" y="4066275"/>
                <a:ext cx="1068237" cy="321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14">
                <a:extLst>
                  <a:ext uri="{FF2B5EF4-FFF2-40B4-BE49-F238E27FC236}">
                    <a16:creationId xmlns:a16="http://schemas.microsoft.com/office/drawing/2014/main" id="{CF88BB0C-B4C6-4EF0-9C18-B56ABF97C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4592" y="3392516"/>
                <a:ext cx="638848" cy="736596"/>
              </a:xfrm>
              <a:custGeom>
                <a:avLst/>
                <a:gdLst>
                  <a:gd name="T0" fmla="*/ 89 w 195"/>
                  <a:gd name="T1" fmla="*/ 0 h 226"/>
                  <a:gd name="T2" fmla="*/ 61 w 195"/>
                  <a:gd name="T3" fmla="*/ 0 h 226"/>
                  <a:gd name="T4" fmla="*/ 0 w 195"/>
                  <a:gd name="T5" fmla="*/ 93 h 226"/>
                  <a:gd name="T6" fmla="*/ 20 w 195"/>
                  <a:gd name="T7" fmla="*/ 207 h 226"/>
                  <a:gd name="T8" fmla="*/ 120 w 195"/>
                  <a:gd name="T9" fmla="*/ 207 h 226"/>
                  <a:gd name="T10" fmla="*/ 120 w 195"/>
                  <a:gd name="T11" fmla="*/ 226 h 226"/>
                  <a:gd name="T12" fmla="*/ 195 w 195"/>
                  <a:gd name="T13" fmla="*/ 226 h 226"/>
                  <a:gd name="T14" fmla="*/ 174 w 195"/>
                  <a:gd name="T15" fmla="*/ 81 h 226"/>
                  <a:gd name="T16" fmla="*/ 89 w 195"/>
                  <a:gd name="T17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5" h="226">
                    <a:moveTo>
                      <a:pt x="89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0" y="42"/>
                      <a:pt x="36" y="77"/>
                      <a:pt x="0" y="93"/>
                    </a:cubicBezTo>
                    <a:cubicBezTo>
                      <a:pt x="20" y="207"/>
                      <a:pt x="20" y="207"/>
                      <a:pt x="20" y="207"/>
                    </a:cubicBezTo>
                    <a:cubicBezTo>
                      <a:pt x="120" y="207"/>
                      <a:pt x="120" y="207"/>
                      <a:pt x="120" y="207"/>
                    </a:cubicBezTo>
                    <a:cubicBezTo>
                      <a:pt x="120" y="226"/>
                      <a:pt x="120" y="226"/>
                      <a:pt x="120" y="226"/>
                    </a:cubicBezTo>
                    <a:cubicBezTo>
                      <a:pt x="195" y="226"/>
                      <a:pt x="195" y="226"/>
                      <a:pt x="195" y="226"/>
                    </a:cubicBezTo>
                    <a:cubicBezTo>
                      <a:pt x="174" y="81"/>
                      <a:pt x="174" y="81"/>
                      <a:pt x="174" y="81"/>
                    </a:cubicBezTo>
                    <a:cubicBezTo>
                      <a:pt x="167" y="38"/>
                      <a:pt x="132" y="5"/>
                      <a:pt x="89" y="0"/>
                    </a:cubicBezTo>
                  </a:path>
                </a:pathLst>
              </a:custGeom>
              <a:solidFill>
                <a:srgbClr val="5328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215">
                <a:extLst>
                  <a:ext uri="{FF2B5EF4-FFF2-40B4-BE49-F238E27FC236}">
                    <a16:creationId xmlns:a16="http://schemas.microsoft.com/office/drawing/2014/main" id="{BB53A9FB-FAD9-4DEE-A428-CF26E8572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4592" y="3392516"/>
                <a:ext cx="198986" cy="300224"/>
              </a:xfrm>
              <a:custGeom>
                <a:avLst/>
                <a:gdLst>
                  <a:gd name="T0" fmla="*/ 61 w 61"/>
                  <a:gd name="T1" fmla="*/ 0 h 93"/>
                  <a:gd name="T2" fmla="*/ 60 w 61"/>
                  <a:gd name="T3" fmla="*/ 0 h 93"/>
                  <a:gd name="T4" fmla="*/ 0 w 61"/>
                  <a:gd name="T5" fmla="*/ 93 h 93"/>
                  <a:gd name="T6" fmla="*/ 0 w 61"/>
                  <a:gd name="T7" fmla="*/ 93 h 93"/>
                  <a:gd name="T8" fmla="*/ 61 w 61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93">
                    <a:moveTo>
                      <a:pt x="6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41"/>
                      <a:pt x="35" y="77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36" y="77"/>
                      <a:pt x="60" y="42"/>
                      <a:pt x="61" y="0"/>
                    </a:cubicBezTo>
                  </a:path>
                </a:pathLst>
              </a:custGeom>
              <a:solidFill>
                <a:srgbClr val="B08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216">
                <a:extLst>
                  <a:ext uri="{FF2B5EF4-FFF2-40B4-BE49-F238E27FC236}">
                    <a16:creationId xmlns:a16="http://schemas.microsoft.com/office/drawing/2014/main" id="{6D731773-60A1-4F19-A800-6E1991688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0919" y="4066275"/>
                <a:ext cx="328152" cy="62837"/>
              </a:xfrm>
              <a:custGeom>
                <a:avLst/>
                <a:gdLst>
                  <a:gd name="T0" fmla="*/ 94 w 94"/>
                  <a:gd name="T1" fmla="*/ 0 h 18"/>
                  <a:gd name="T2" fmla="*/ 0 w 94"/>
                  <a:gd name="T3" fmla="*/ 0 h 18"/>
                  <a:gd name="T4" fmla="*/ 4 w 94"/>
                  <a:gd name="T5" fmla="*/ 18 h 18"/>
                  <a:gd name="T6" fmla="*/ 94 w 94"/>
                  <a:gd name="T7" fmla="*/ 18 h 18"/>
                  <a:gd name="T8" fmla="*/ 94 w 9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">
                    <a:moveTo>
                      <a:pt x="94" y="0"/>
                    </a:moveTo>
                    <a:lnTo>
                      <a:pt x="0" y="0"/>
                    </a:lnTo>
                    <a:lnTo>
                      <a:pt x="4" y="18"/>
                    </a:lnTo>
                    <a:lnTo>
                      <a:pt x="94" y="18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217">
                <a:extLst>
                  <a:ext uri="{FF2B5EF4-FFF2-40B4-BE49-F238E27FC236}">
                    <a16:creationId xmlns:a16="http://schemas.microsoft.com/office/drawing/2014/main" id="{F8E91C01-5D5B-40AB-99CD-B17B29FD7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0919" y="4066275"/>
                <a:ext cx="328152" cy="62837"/>
              </a:xfrm>
              <a:custGeom>
                <a:avLst/>
                <a:gdLst>
                  <a:gd name="T0" fmla="*/ 94 w 94"/>
                  <a:gd name="T1" fmla="*/ 0 h 18"/>
                  <a:gd name="T2" fmla="*/ 0 w 94"/>
                  <a:gd name="T3" fmla="*/ 0 h 18"/>
                  <a:gd name="T4" fmla="*/ 4 w 94"/>
                  <a:gd name="T5" fmla="*/ 18 h 18"/>
                  <a:gd name="T6" fmla="*/ 94 w 94"/>
                  <a:gd name="T7" fmla="*/ 18 h 18"/>
                  <a:gd name="T8" fmla="*/ 94 w 9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">
                    <a:moveTo>
                      <a:pt x="94" y="0"/>
                    </a:moveTo>
                    <a:lnTo>
                      <a:pt x="0" y="0"/>
                    </a:lnTo>
                    <a:lnTo>
                      <a:pt x="4" y="18"/>
                    </a:lnTo>
                    <a:lnTo>
                      <a:pt x="94" y="18"/>
                    </a:lnTo>
                    <a:lnTo>
                      <a:pt x="9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281">
                <a:extLst>
                  <a:ext uri="{FF2B5EF4-FFF2-40B4-BE49-F238E27FC236}">
                    <a16:creationId xmlns:a16="http://schemas.microsoft.com/office/drawing/2014/main" id="{AAF04B84-2920-4350-B3A2-A1355F136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960" y="3745106"/>
                <a:ext cx="1529045" cy="960018"/>
              </a:xfrm>
              <a:custGeom>
                <a:avLst/>
                <a:gdLst>
                  <a:gd name="T0" fmla="*/ 445 w 467"/>
                  <a:gd name="T1" fmla="*/ 0 h 294"/>
                  <a:gd name="T2" fmla="*/ 22 w 467"/>
                  <a:gd name="T3" fmla="*/ 0 h 294"/>
                  <a:gd name="T4" fmla="*/ 0 w 467"/>
                  <a:gd name="T5" fmla="*/ 22 h 294"/>
                  <a:gd name="T6" fmla="*/ 0 w 467"/>
                  <a:gd name="T7" fmla="*/ 272 h 294"/>
                  <a:gd name="T8" fmla="*/ 22 w 467"/>
                  <a:gd name="T9" fmla="*/ 294 h 294"/>
                  <a:gd name="T10" fmla="*/ 445 w 467"/>
                  <a:gd name="T11" fmla="*/ 294 h 294"/>
                  <a:gd name="T12" fmla="*/ 467 w 467"/>
                  <a:gd name="T13" fmla="*/ 272 h 294"/>
                  <a:gd name="T14" fmla="*/ 467 w 467"/>
                  <a:gd name="T15" fmla="*/ 22 h 294"/>
                  <a:gd name="T16" fmla="*/ 445 w 467"/>
                  <a:gd name="T1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7" h="294">
                    <a:moveTo>
                      <a:pt x="44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4"/>
                      <a:pt x="10" y="294"/>
                      <a:pt x="22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58" y="294"/>
                      <a:pt x="467" y="284"/>
                      <a:pt x="467" y="272"/>
                    </a:cubicBezTo>
                    <a:cubicBezTo>
                      <a:pt x="467" y="22"/>
                      <a:pt x="467" y="22"/>
                      <a:pt x="467" y="22"/>
                    </a:cubicBezTo>
                    <a:cubicBezTo>
                      <a:pt x="467" y="10"/>
                      <a:pt x="458" y="0"/>
                      <a:pt x="445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282">
                <a:extLst>
                  <a:ext uri="{FF2B5EF4-FFF2-40B4-BE49-F238E27FC236}">
                    <a16:creationId xmlns:a16="http://schemas.microsoft.com/office/drawing/2014/main" id="{F8FA4911-D6FE-4CC9-A824-E3B6DD396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8348" y="3745106"/>
                <a:ext cx="132657" cy="960018"/>
              </a:xfrm>
              <a:custGeom>
                <a:avLst/>
                <a:gdLst>
                  <a:gd name="T0" fmla="*/ 22 w 41"/>
                  <a:gd name="T1" fmla="*/ 272 h 294"/>
                  <a:gd name="T2" fmla="*/ 22 w 41"/>
                  <a:gd name="T3" fmla="*/ 22 h 294"/>
                  <a:gd name="T4" fmla="*/ 0 w 41"/>
                  <a:gd name="T5" fmla="*/ 0 h 294"/>
                  <a:gd name="T6" fmla="*/ 19 w 41"/>
                  <a:gd name="T7" fmla="*/ 0 h 294"/>
                  <a:gd name="T8" fmla="*/ 41 w 41"/>
                  <a:gd name="T9" fmla="*/ 22 h 294"/>
                  <a:gd name="T10" fmla="*/ 41 w 41"/>
                  <a:gd name="T11" fmla="*/ 272 h 294"/>
                  <a:gd name="T12" fmla="*/ 19 w 41"/>
                  <a:gd name="T13" fmla="*/ 294 h 294"/>
                  <a:gd name="T14" fmla="*/ 0 w 41"/>
                  <a:gd name="T15" fmla="*/ 294 h 294"/>
                  <a:gd name="T16" fmla="*/ 22 w 41"/>
                  <a:gd name="T17" fmla="*/ 27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94">
                    <a:moveTo>
                      <a:pt x="22" y="27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10"/>
                      <a:pt x="12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2" y="0"/>
                      <a:pt x="41" y="10"/>
                      <a:pt x="41" y="22"/>
                    </a:cubicBezTo>
                    <a:cubicBezTo>
                      <a:pt x="41" y="272"/>
                      <a:pt x="41" y="272"/>
                      <a:pt x="41" y="272"/>
                    </a:cubicBezTo>
                    <a:cubicBezTo>
                      <a:pt x="41" y="284"/>
                      <a:pt x="32" y="294"/>
                      <a:pt x="19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12" y="294"/>
                      <a:pt x="22" y="284"/>
                      <a:pt x="22" y="272"/>
                    </a:cubicBez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Rectangle 283">
                <a:extLst>
                  <a:ext uri="{FF2B5EF4-FFF2-40B4-BE49-F238E27FC236}">
                    <a16:creationId xmlns:a16="http://schemas.microsoft.com/office/drawing/2014/main" id="{268DF784-C464-4924-AE79-5AC04208E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1960" y="4624831"/>
                <a:ext cx="1529045" cy="80294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284">
                <a:extLst>
                  <a:ext uri="{FF2B5EF4-FFF2-40B4-BE49-F238E27FC236}">
                    <a16:creationId xmlns:a16="http://schemas.microsoft.com/office/drawing/2014/main" id="{A5BF2D38-36D0-44D6-933C-F37B9E589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7137" y="4167511"/>
                <a:ext cx="55856" cy="55856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Rectangle 285">
                <a:extLst>
                  <a:ext uri="{FF2B5EF4-FFF2-40B4-BE49-F238E27FC236}">
                    <a16:creationId xmlns:a16="http://schemas.microsoft.com/office/drawing/2014/main" id="{D662A69A-95FA-42AE-98B3-D171E3FE7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9974" y="4167511"/>
                <a:ext cx="52366" cy="55856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286">
                <a:extLst>
                  <a:ext uri="{FF2B5EF4-FFF2-40B4-BE49-F238E27FC236}">
                    <a16:creationId xmlns:a16="http://schemas.microsoft.com/office/drawing/2014/main" id="{70908287-3336-4BC5-B8A7-22E18FAF4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7137" y="4230350"/>
                <a:ext cx="55856" cy="52366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287">
                <a:extLst>
                  <a:ext uri="{FF2B5EF4-FFF2-40B4-BE49-F238E27FC236}">
                    <a16:creationId xmlns:a16="http://schemas.microsoft.com/office/drawing/2014/main" id="{01CD1FF0-690F-4305-B8A0-8C809BC3D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9974" y="4230350"/>
                <a:ext cx="52366" cy="52366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327">
                <a:extLst>
                  <a:ext uri="{FF2B5EF4-FFF2-40B4-BE49-F238E27FC236}">
                    <a16:creationId xmlns:a16="http://schemas.microsoft.com/office/drawing/2014/main" id="{C701F10C-62E8-45D3-8ACF-2ADA55EB1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4883" y="4610866"/>
                <a:ext cx="76802" cy="104729"/>
              </a:xfrm>
              <a:custGeom>
                <a:avLst/>
                <a:gdLst>
                  <a:gd name="T0" fmla="*/ 24 w 24"/>
                  <a:gd name="T1" fmla="*/ 32 h 32"/>
                  <a:gd name="T2" fmla="*/ 24 w 24"/>
                  <a:gd name="T3" fmla="*/ 12 h 32"/>
                  <a:gd name="T4" fmla="*/ 12 w 24"/>
                  <a:gd name="T5" fmla="*/ 0 h 32"/>
                  <a:gd name="T6" fmla="*/ 0 w 24"/>
                  <a:gd name="T7" fmla="*/ 12 h 32"/>
                  <a:gd name="T8" fmla="*/ 0 w 24"/>
                  <a:gd name="T9" fmla="*/ 32 h 32"/>
                  <a:gd name="T10" fmla="*/ 24 w 24"/>
                  <a:gd name="T11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24" y="3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24" y="32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328">
                <a:extLst>
                  <a:ext uri="{FF2B5EF4-FFF2-40B4-BE49-F238E27FC236}">
                    <a16:creationId xmlns:a16="http://schemas.microsoft.com/office/drawing/2014/main" id="{626B0A6C-1BF5-4DC7-92A9-2C5E36774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1685" y="4579446"/>
                <a:ext cx="80294" cy="136149"/>
              </a:xfrm>
              <a:custGeom>
                <a:avLst/>
                <a:gdLst>
                  <a:gd name="T0" fmla="*/ 24 w 24"/>
                  <a:gd name="T1" fmla="*/ 41 h 41"/>
                  <a:gd name="T2" fmla="*/ 24 w 24"/>
                  <a:gd name="T3" fmla="*/ 12 h 41"/>
                  <a:gd name="T4" fmla="*/ 12 w 24"/>
                  <a:gd name="T5" fmla="*/ 0 h 41"/>
                  <a:gd name="T6" fmla="*/ 0 w 24"/>
                  <a:gd name="T7" fmla="*/ 12 h 41"/>
                  <a:gd name="T8" fmla="*/ 0 w 24"/>
                  <a:gd name="T9" fmla="*/ 41 h 41"/>
                  <a:gd name="T10" fmla="*/ 24 w 24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1">
                    <a:moveTo>
                      <a:pt x="24" y="41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41"/>
                      <a:pt x="0" y="41"/>
                      <a:pt x="0" y="41"/>
                    </a:cubicBezTo>
                    <a:lnTo>
                      <a:pt x="24" y="41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329">
                <a:extLst>
                  <a:ext uri="{FF2B5EF4-FFF2-40B4-BE49-F238E27FC236}">
                    <a16:creationId xmlns:a16="http://schemas.microsoft.com/office/drawing/2014/main" id="{E822130E-ECB6-4C4B-ACF6-52010EA1E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8779" y="4579446"/>
                <a:ext cx="80294" cy="136149"/>
              </a:xfrm>
              <a:custGeom>
                <a:avLst/>
                <a:gdLst>
                  <a:gd name="T0" fmla="*/ 24 w 24"/>
                  <a:gd name="T1" fmla="*/ 41 h 41"/>
                  <a:gd name="T2" fmla="*/ 24 w 24"/>
                  <a:gd name="T3" fmla="*/ 13 h 41"/>
                  <a:gd name="T4" fmla="*/ 12 w 24"/>
                  <a:gd name="T5" fmla="*/ 1 h 41"/>
                  <a:gd name="T6" fmla="*/ 0 w 24"/>
                  <a:gd name="T7" fmla="*/ 12 h 41"/>
                  <a:gd name="T8" fmla="*/ 0 w 24"/>
                  <a:gd name="T9" fmla="*/ 41 h 41"/>
                  <a:gd name="T10" fmla="*/ 24 w 24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1">
                    <a:moveTo>
                      <a:pt x="24" y="41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6"/>
                      <a:pt x="19" y="1"/>
                      <a:pt x="12" y="1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41"/>
                      <a:pt x="0" y="41"/>
                      <a:pt x="0" y="41"/>
                    </a:cubicBezTo>
                    <a:lnTo>
                      <a:pt x="24" y="41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330">
                <a:extLst>
                  <a:ext uri="{FF2B5EF4-FFF2-40B4-BE49-F238E27FC236}">
                    <a16:creationId xmlns:a16="http://schemas.microsoft.com/office/drawing/2014/main" id="{0319CD7D-11A1-4B35-BE66-436C23C35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1978" y="4558500"/>
                <a:ext cx="76802" cy="157094"/>
              </a:xfrm>
              <a:custGeom>
                <a:avLst/>
                <a:gdLst>
                  <a:gd name="T0" fmla="*/ 24 w 24"/>
                  <a:gd name="T1" fmla="*/ 48 h 48"/>
                  <a:gd name="T2" fmla="*/ 24 w 24"/>
                  <a:gd name="T3" fmla="*/ 13 h 48"/>
                  <a:gd name="T4" fmla="*/ 12 w 24"/>
                  <a:gd name="T5" fmla="*/ 1 h 48"/>
                  <a:gd name="T6" fmla="*/ 0 w 24"/>
                  <a:gd name="T7" fmla="*/ 12 h 48"/>
                  <a:gd name="T8" fmla="*/ 0 w 24"/>
                  <a:gd name="T9" fmla="*/ 48 h 48"/>
                  <a:gd name="T10" fmla="*/ 24 w 24"/>
                  <a:gd name="T1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24" y="48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6"/>
                      <a:pt x="19" y="1"/>
                      <a:pt x="12" y="1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24" y="48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331">
                <a:extLst>
                  <a:ext uri="{FF2B5EF4-FFF2-40B4-BE49-F238E27FC236}">
                    <a16:creationId xmlns:a16="http://schemas.microsoft.com/office/drawing/2014/main" id="{6B7CBB01-81A9-4977-825D-7B2BC3CAA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4883" y="4701631"/>
                <a:ext cx="387499" cy="143131"/>
              </a:xfrm>
              <a:custGeom>
                <a:avLst/>
                <a:gdLst>
                  <a:gd name="T0" fmla="*/ 0 w 119"/>
                  <a:gd name="T1" fmla="*/ 0 h 44"/>
                  <a:gd name="T2" fmla="*/ 17 w 119"/>
                  <a:gd name="T3" fmla="*/ 32 h 44"/>
                  <a:gd name="T4" fmla="*/ 71 w 119"/>
                  <a:gd name="T5" fmla="*/ 33 h 44"/>
                  <a:gd name="T6" fmla="*/ 119 w 119"/>
                  <a:gd name="T7" fmla="*/ 0 h 44"/>
                  <a:gd name="T8" fmla="*/ 0 w 11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44">
                    <a:moveTo>
                      <a:pt x="0" y="0"/>
                    </a:moveTo>
                    <a:cubicBezTo>
                      <a:pt x="1" y="14"/>
                      <a:pt x="7" y="25"/>
                      <a:pt x="17" y="32"/>
                    </a:cubicBezTo>
                    <a:cubicBezTo>
                      <a:pt x="33" y="44"/>
                      <a:pt x="54" y="43"/>
                      <a:pt x="71" y="33"/>
                    </a:cubicBezTo>
                    <a:cubicBezTo>
                      <a:pt x="119" y="0"/>
                      <a:pt x="119" y="0"/>
                      <a:pt x="1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D028EDC-8AAA-462D-8DD3-E5A05AFBF691}"/>
              </a:ext>
            </a:extLst>
          </p:cNvPr>
          <p:cNvGrpSpPr/>
          <p:nvPr/>
        </p:nvGrpSpPr>
        <p:grpSpPr>
          <a:xfrm>
            <a:off x="3246437" y="2141102"/>
            <a:ext cx="5601194" cy="3618714"/>
            <a:chOff x="3237741" y="1721242"/>
            <a:chExt cx="5601194" cy="3618714"/>
          </a:xfrm>
        </p:grpSpPr>
        <p:sp>
          <p:nvSpPr>
            <p:cNvPr id="408" name="Freeform 153">
              <a:extLst>
                <a:ext uri="{FF2B5EF4-FFF2-40B4-BE49-F238E27FC236}">
                  <a16:creationId xmlns:a16="http://schemas.microsoft.com/office/drawing/2014/main" id="{9CABE46B-9D8D-47DA-A523-312C581E8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425" y="2222518"/>
              <a:ext cx="5163510" cy="3117438"/>
            </a:xfrm>
            <a:custGeom>
              <a:avLst/>
              <a:gdLst>
                <a:gd name="T0" fmla="*/ 574 w 598"/>
                <a:gd name="T1" fmla="*/ 957 h 957"/>
                <a:gd name="T2" fmla="*/ 24 w 598"/>
                <a:gd name="T3" fmla="*/ 957 h 957"/>
                <a:gd name="T4" fmla="*/ 0 w 598"/>
                <a:gd name="T5" fmla="*/ 933 h 957"/>
                <a:gd name="T6" fmla="*/ 0 w 598"/>
                <a:gd name="T7" fmla="*/ 24 h 957"/>
                <a:gd name="T8" fmla="*/ 24 w 598"/>
                <a:gd name="T9" fmla="*/ 0 h 957"/>
                <a:gd name="T10" fmla="*/ 574 w 598"/>
                <a:gd name="T11" fmla="*/ 0 h 957"/>
                <a:gd name="T12" fmla="*/ 598 w 598"/>
                <a:gd name="T13" fmla="*/ 24 h 957"/>
                <a:gd name="T14" fmla="*/ 598 w 598"/>
                <a:gd name="T15" fmla="*/ 933 h 957"/>
                <a:gd name="T16" fmla="*/ 574 w 598"/>
                <a:gd name="T17" fmla="*/ 957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8" h="957">
                  <a:moveTo>
                    <a:pt x="574" y="957"/>
                  </a:moveTo>
                  <a:cubicBezTo>
                    <a:pt x="24" y="957"/>
                    <a:pt x="24" y="957"/>
                    <a:pt x="24" y="957"/>
                  </a:cubicBezTo>
                  <a:cubicBezTo>
                    <a:pt x="11" y="957"/>
                    <a:pt x="0" y="946"/>
                    <a:pt x="0" y="9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574" y="0"/>
                    <a:pt x="574" y="0"/>
                    <a:pt x="574" y="0"/>
                  </a:cubicBezTo>
                  <a:cubicBezTo>
                    <a:pt x="587" y="0"/>
                    <a:pt x="598" y="11"/>
                    <a:pt x="598" y="24"/>
                  </a:cubicBezTo>
                  <a:cubicBezTo>
                    <a:pt x="598" y="933"/>
                    <a:pt x="598" y="933"/>
                    <a:pt x="598" y="933"/>
                  </a:cubicBezTo>
                  <a:cubicBezTo>
                    <a:pt x="598" y="946"/>
                    <a:pt x="587" y="957"/>
                    <a:pt x="574" y="957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273818FA-011F-4EF2-8D16-C068985A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741" y="1721242"/>
              <a:ext cx="897313" cy="906675"/>
            </a:xfrm>
            <a:prstGeom prst="rect">
              <a:avLst/>
            </a:prstGeom>
          </p:spPr>
        </p:pic>
      </p:grpSp>
      <p:pic>
        <p:nvPicPr>
          <p:cNvPr id="410" name="Picture 409">
            <a:extLst>
              <a:ext uri="{FF2B5EF4-FFF2-40B4-BE49-F238E27FC236}">
                <a16:creationId xmlns:a16="http://schemas.microsoft.com/office/drawing/2014/main" id="{14A1DD1E-B5BD-48A1-9202-30F1B57D15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5537745" y="2931015"/>
            <a:ext cx="1166813" cy="1093478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E2877EF0-5639-4C9A-851D-BB93C9953B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6902881" y="3822211"/>
            <a:ext cx="1166813" cy="1093478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0904E26C-6F25-4682-AF1F-0BD320F67A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4439365" y="4146934"/>
            <a:ext cx="1166813" cy="10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59" grpId="0" animBg="1"/>
      <p:bldP spid="26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8CCF-BC00-4E60-95C3-C097BF21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¿Dónde puedo ver esto?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16D44-6EA0-4EA4-8997-27692C626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5724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s-AR" dirty="0"/>
              <a:t>Repo de GitHub: </a:t>
            </a:r>
            <a:r>
              <a:rPr lang="es-AR" dirty="0">
                <a:hlinkClick r:id="rId2"/>
              </a:rPr>
              <a:t>https://github.com/pablodiloreto/</a:t>
            </a:r>
            <a:endParaRPr lang="es-AR" dirty="0"/>
          </a:p>
          <a:p>
            <a:pPr>
              <a:lnSpc>
                <a:spcPct val="150000"/>
              </a:lnSpc>
            </a:pPr>
            <a:r>
              <a:rPr lang="es-AR" dirty="0"/>
              <a:t>Publicación de la charla (audio y video, muy pronto!)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DD2A0F-9A6B-4700-84D7-2DA2BC708B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685" y="2067719"/>
            <a:ext cx="4400550" cy="3867150"/>
          </a:xfrm>
        </p:spPr>
      </p:pic>
    </p:spTree>
    <p:extLst>
      <p:ext uri="{BB962C8B-B14F-4D97-AF65-F5344CB8AC3E}">
        <p14:creationId xmlns:p14="http://schemas.microsoft.com/office/powerpoint/2010/main" val="380361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F1A0-88DE-4157-BB2E-319A08CF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96" y="223520"/>
            <a:ext cx="4840424" cy="802640"/>
          </a:xfrm>
        </p:spPr>
        <p:txBody>
          <a:bodyPr>
            <a:normAutofit/>
          </a:bodyPr>
          <a:lstStyle/>
          <a:p>
            <a:r>
              <a:rPr lang="es-AR" sz="3600" dirty="0"/>
              <a:t>¡GRACIAS A </a:t>
            </a:r>
            <a:r>
              <a:rPr lang="es-AR" sz="3600" b="1" dirty="0"/>
              <a:t>TOD</a:t>
            </a:r>
            <a:r>
              <a:rPr lang="es-AR" sz="3600" b="1" dirty="0">
                <a:solidFill>
                  <a:schemeClr val="accent2"/>
                </a:solidFill>
              </a:rPr>
              <a:t>X</a:t>
            </a:r>
            <a:r>
              <a:rPr lang="es-AR" sz="3600" b="1" dirty="0"/>
              <a:t>S</a:t>
            </a:r>
            <a:r>
              <a:rPr lang="es-AR" sz="3600" dirty="0"/>
              <a:t>!</a:t>
            </a:r>
            <a:endParaRPr lang="en-US" sz="36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6468BC0-9802-4CBE-8D8C-0ECF6F0D51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859336" y="4877842"/>
            <a:ext cx="5236664" cy="130793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30CBE-F0CD-403C-838B-FB18607B3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248" y="1326191"/>
            <a:ext cx="7776664" cy="18897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AR" sz="3200" b="1" dirty="0"/>
              <a:t>Pablo Ariel Di Loreto</a:t>
            </a:r>
            <a:br>
              <a:rPr lang="es-AR" sz="2400" dirty="0"/>
            </a:br>
            <a:r>
              <a:rPr lang="es-AR" sz="1900" dirty="0"/>
              <a:t>Service Delivery Manager | </a:t>
            </a:r>
            <a:r>
              <a:rPr lang="es-A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Algeiba IT</a:t>
            </a:r>
            <a:br>
              <a:rPr lang="es-AR" sz="1900" dirty="0"/>
            </a:br>
            <a:r>
              <a:rPr lang="es-AR" sz="1900" dirty="0" err="1"/>
              <a:t>Chief</a:t>
            </a:r>
            <a:r>
              <a:rPr lang="es-AR" sz="1900" dirty="0"/>
              <a:t> </a:t>
            </a:r>
            <a:r>
              <a:rPr lang="es-AR" sz="1900" dirty="0" err="1"/>
              <a:t>Communications</a:t>
            </a:r>
            <a:r>
              <a:rPr lang="es-AR" sz="1900" dirty="0"/>
              <a:t> </a:t>
            </a:r>
            <a:r>
              <a:rPr lang="es-AR" sz="1900" dirty="0" err="1"/>
              <a:t>Officer</a:t>
            </a:r>
            <a:r>
              <a:rPr lang="es-AR" sz="1900" dirty="0"/>
              <a:t> | </a:t>
            </a:r>
            <a:r>
              <a:rPr lang="es-A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.NET Conf Global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9243556-4365-459B-9533-E57655208A86}"/>
              </a:ext>
            </a:extLst>
          </p:cNvPr>
          <p:cNvSpPr txBox="1">
            <a:spLocks/>
          </p:cNvSpPr>
          <p:nvPr/>
        </p:nvSpPr>
        <p:spPr>
          <a:xfrm>
            <a:off x="795248" y="3307080"/>
            <a:ext cx="5582104" cy="139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2200" dirty="0"/>
              <a:t>S</a:t>
            </a:r>
            <a:r>
              <a:rPr lang="en-US" sz="2200" dirty="0" err="1"/>
              <a:t>ocial</a:t>
            </a:r>
            <a:r>
              <a:rPr lang="en-US" sz="2200" dirty="0"/>
              <a:t>: 	</a:t>
            </a:r>
            <a:r>
              <a:rPr lang="en-US" sz="2200" b="1" dirty="0">
                <a:solidFill>
                  <a:srgbClr val="747477"/>
                </a:solidFill>
              </a:rPr>
              <a:t>@</a:t>
            </a:r>
            <a:r>
              <a:rPr lang="en-US" sz="2200" b="1" dirty="0" err="1">
                <a:solidFill>
                  <a:srgbClr val="747477"/>
                </a:solidFill>
              </a:rPr>
              <a:t>PabloDiLoreto</a:t>
            </a:r>
            <a:endParaRPr lang="en-US" sz="2200" b="1" dirty="0">
              <a:solidFill>
                <a:srgbClr val="747477"/>
              </a:solidFill>
            </a:endParaRPr>
          </a:p>
          <a:p>
            <a:pPr>
              <a:lnSpc>
                <a:spcPct val="100000"/>
              </a:lnSpc>
            </a:pPr>
            <a:r>
              <a:rPr lang="es-AR" sz="2200" dirty="0"/>
              <a:t>E</a:t>
            </a:r>
            <a:r>
              <a:rPr lang="en-US" sz="2200" dirty="0"/>
              <a:t>mail: 	</a:t>
            </a:r>
            <a:r>
              <a:rPr lang="en-US" sz="2200" b="1" dirty="0">
                <a:solidFill>
                  <a:srgbClr val="747477"/>
                </a:solidFill>
              </a:rPr>
              <a:t>pablodiloreto@hotmail.com</a:t>
            </a:r>
          </a:p>
          <a:p>
            <a:pPr>
              <a:lnSpc>
                <a:spcPct val="100000"/>
              </a:lnSpc>
            </a:pPr>
            <a:r>
              <a:rPr lang="es-AR" sz="2200" dirty="0"/>
              <a:t>Blog:</a:t>
            </a:r>
            <a:r>
              <a:rPr lang="es-A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s-AR" sz="2200" b="1" dirty="0">
                <a:solidFill>
                  <a:srgbClr val="747477"/>
                </a:solidFill>
              </a:rPr>
              <a:t>www.tectimes.net</a:t>
            </a:r>
            <a:endParaRPr lang="en-US" sz="2200" b="1" dirty="0">
              <a:solidFill>
                <a:srgbClr val="747477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310755-737A-4F33-A9F6-BE92F1C6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687" y="835194"/>
            <a:ext cx="5038313" cy="54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04B9E-0077-42FD-8542-5C2659275E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13360"/>
            <a:ext cx="10515600" cy="1168399"/>
          </a:xfrm>
        </p:spPr>
        <p:txBody>
          <a:bodyPr>
            <a:normAutofit/>
          </a:bodyPr>
          <a:lstStyle/>
          <a:p>
            <a:pPr algn="ctr"/>
            <a:r>
              <a:rPr lang="es-419" sz="4800" dirty="0"/>
              <a:t>¡Gracias a nuestros Sponsors!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044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6703-3496-48F6-B261-7777482B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85"/>
            <a:ext cx="10515600" cy="1325563"/>
          </a:xfrm>
        </p:spPr>
        <p:txBody>
          <a:bodyPr/>
          <a:lstStyle/>
          <a:p>
            <a:r>
              <a:rPr lang="es-AR" dirty="0"/>
              <a:t>Situación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DE73-A183-4E9C-B071-A2B67021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18200" cy="435133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Aproximadamente 95% de las organizaciones </a:t>
            </a:r>
            <a:r>
              <a:rPr lang="es-ES" b="1" dirty="0"/>
              <a:t>no conocen bien</a:t>
            </a:r>
            <a:r>
              <a:rPr lang="es-ES" dirty="0"/>
              <a:t> cómo son sus entornos (e inclusive un </a:t>
            </a:r>
            <a:r>
              <a:rPr lang="es-ES" u="sng" dirty="0"/>
              <a:t>GRAN</a:t>
            </a:r>
            <a:r>
              <a:rPr lang="es-ES" dirty="0"/>
              <a:t> porcentaje de ellos aún requieren IaaS para sus LoB Apps).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FA2B98A-1931-421B-B970-3151527A5037}"/>
              </a:ext>
            </a:extLst>
          </p:cNvPr>
          <p:cNvSpPr txBox="1"/>
          <p:nvPr/>
        </p:nvSpPr>
        <p:spPr>
          <a:xfrm>
            <a:off x="9931756" y="5782092"/>
            <a:ext cx="2260244" cy="54151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63">
              <a:spcAft>
                <a:spcPts val="600"/>
              </a:spcAft>
            </a:pPr>
            <a:r>
              <a:rPr lang="es-AR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* </a:t>
            </a:r>
            <a:r>
              <a:rPr lang="en-US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Microsoft Build 2017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A5E788-9B8C-4A1B-A6BE-7C5E3F63CF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2481" y="1544164"/>
            <a:ext cx="2357120" cy="44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5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6703-3496-48F6-B261-7777482B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Situación 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DE73-A183-4E9C-B071-A2B67021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18200" cy="435133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Aproximadamente el </a:t>
            </a:r>
            <a:r>
              <a:rPr lang="es-ES" b="1" dirty="0"/>
              <a:t>20% de la productividad </a:t>
            </a:r>
            <a:r>
              <a:rPr lang="es-ES" dirty="0"/>
              <a:t>en el ciclo de desarrollo y prueba </a:t>
            </a:r>
            <a:r>
              <a:rPr lang="es-ES" b="1" dirty="0"/>
              <a:t>se pierde </a:t>
            </a:r>
            <a:r>
              <a:rPr lang="es-ES" dirty="0"/>
              <a:t>debido a problemas con el entorno de prueba, lo que lleva al siguiente punto...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CDB59E2-EE45-413D-BE37-8705F2F890E4}"/>
              </a:ext>
            </a:extLst>
          </p:cNvPr>
          <p:cNvSpPr txBox="1"/>
          <p:nvPr/>
        </p:nvSpPr>
        <p:spPr>
          <a:xfrm>
            <a:off x="10013036" y="5906205"/>
            <a:ext cx="2260244" cy="54151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63">
              <a:spcAft>
                <a:spcPts val="600"/>
              </a:spcAft>
            </a:pPr>
            <a:r>
              <a:rPr lang="es-AR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* </a:t>
            </a:r>
            <a:r>
              <a:rPr lang="en-US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Microsoft Build 2017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68B561-F0EC-4282-9E06-6F17AD0E21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9416" y="2317697"/>
            <a:ext cx="4091559" cy="340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23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6703-3496-48F6-B261-7777482B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Houston… we </a:t>
            </a:r>
            <a:r>
              <a:rPr lang="es-AR" dirty="0" err="1"/>
              <a:t>have</a:t>
            </a:r>
            <a:r>
              <a:rPr lang="es-AR" dirty="0"/>
              <a:t> a </a:t>
            </a:r>
            <a:r>
              <a:rPr lang="es-AR" dirty="0" err="1"/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DE73-A183-4E9C-B071-A2B67021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51573" cy="435133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La causa </a:t>
            </a:r>
            <a:r>
              <a:rPr lang="es-ES" u="sng" dirty="0"/>
              <a:t>número 1</a:t>
            </a:r>
            <a:r>
              <a:rPr lang="es-ES" dirty="0"/>
              <a:t> de retrasos en los proyectos de TI (y consecuentes retrasos en el “time-</a:t>
            </a:r>
            <a:r>
              <a:rPr lang="es-ES" dirty="0" err="1"/>
              <a:t>to</a:t>
            </a:r>
            <a:r>
              <a:rPr lang="es-ES" dirty="0"/>
              <a:t>-</a:t>
            </a:r>
            <a:r>
              <a:rPr lang="es-ES" dirty="0" err="1"/>
              <a:t>market</a:t>
            </a:r>
            <a:r>
              <a:rPr lang="es-ES" dirty="0"/>
              <a:t>” / publicación de apps) están relacionados con los entornos </a:t>
            </a:r>
            <a:r>
              <a:rPr lang="es-ES" b="1" dirty="0"/>
              <a:t>no-productivos</a:t>
            </a:r>
            <a:r>
              <a:rPr lang="es-ES" dirty="0"/>
              <a:t> y los </a:t>
            </a:r>
            <a:r>
              <a:rPr lang="es-ES" b="1" dirty="0"/>
              <a:t>datos de prueba</a:t>
            </a:r>
            <a:r>
              <a:rPr lang="es-ES" dirty="0"/>
              <a:t>.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E250BE4-D50A-4E73-B44B-3F02C558A994}"/>
              </a:ext>
            </a:extLst>
          </p:cNvPr>
          <p:cNvSpPr txBox="1"/>
          <p:nvPr/>
        </p:nvSpPr>
        <p:spPr>
          <a:xfrm>
            <a:off x="9931756" y="5867102"/>
            <a:ext cx="2260244" cy="54151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63">
              <a:spcAft>
                <a:spcPts val="600"/>
              </a:spcAft>
            </a:pPr>
            <a:r>
              <a:rPr lang="es-AR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* </a:t>
            </a:r>
            <a:r>
              <a:rPr lang="en-US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Microsoft Build 2017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E753CD-F4A6-4761-B955-9335E26C1E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30970" y="1825625"/>
            <a:ext cx="2067510" cy="43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24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7437-58E6-41AE-91E2-91343EB1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¿4 problemas frecuentes?</a:t>
            </a:r>
            <a:endParaRPr lang="en-US" dirty="0"/>
          </a:p>
        </p:txBody>
      </p:sp>
      <p:pic>
        <p:nvPicPr>
          <p:cNvPr id="4" name="Content Placeholder 22">
            <a:extLst>
              <a:ext uri="{FF2B5EF4-FFF2-40B4-BE49-F238E27FC236}">
                <a16:creationId xmlns:a16="http://schemas.microsoft.com/office/drawing/2014/main" id="{A25A1514-BCDA-4155-BDBE-A1A1DDAED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8229"/>
            <a:ext cx="2229260" cy="2229260"/>
          </a:xfrm>
          <a:prstGeom prst="rect">
            <a:avLst/>
          </a:prstGeom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D2A3185B-48F2-4DCB-9D6C-8D5623B3B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40" y="1817300"/>
            <a:ext cx="1361441" cy="2585429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7CC6B18B-E7F2-438F-A5FC-BB2CD88B1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061" y="2104750"/>
            <a:ext cx="2744777" cy="228273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E72A3D-A46C-46D9-BC06-6D17A9151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758" y="1817300"/>
            <a:ext cx="1239589" cy="2585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4D2DDE-0C43-493D-B584-CC38755AD922}"/>
              </a:ext>
            </a:extLst>
          </p:cNvPr>
          <p:cNvSpPr/>
          <p:nvPr/>
        </p:nvSpPr>
        <p:spPr>
          <a:xfrm>
            <a:off x="721360" y="4735974"/>
            <a:ext cx="2487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50% del gasto</a:t>
            </a:r>
            <a:r>
              <a:rPr lang="es-ES" dirty="0"/>
              <a:t> de TI suele estar orientado en infraestructuras no-productivas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931DB-3F22-4C33-B2CE-C3C0C737843C}"/>
              </a:ext>
            </a:extLst>
          </p:cNvPr>
          <p:cNvSpPr/>
          <p:nvPr/>
        </p:nvSpPr>
        <p:spPr>
          <a:xfrm>
            <a:off x="3459277" y="4735973"/>
            <a:ext cx="2487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95% de las </a:t>
            </a:r>
            <a:r>
              <a:rPr lang="es-ES" b="1" dirty="0" err="1"/>
              <a:t>orgs</a:t>
            </a:r>
            <a:r>
              <a:rPr lang="es-ES" b="1" dirty="0"/>
              <a:t> </a:t>
            </a:r>
            <a:r>
              <a:rPr lang="es-ES" dirty="0"/>
              <a:t>no conocen bien los entornos de sus LoB Apps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2ACB9-2117-4256-B578-FB59518C7944}"/>
              </a:ext>
            </a:extLst>
          </p:cNvPr>
          <p:cNvSpPr/>
          <p:nvPr/>
        </p:nvSpPr>
        <p:spPr>
          <a:xfrm>
            <a:off x="6423466" y="4735972"/>
            <a:ext cx="2487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20% de las productividad</a:t>
            </a:r>
            <a:r>
              <a:rPr lang="es-ES" dirty="0"/>
              <a:t> perdida por problemas en entorno de prueba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1C1061-08E3-4451-96BB-41CCC4478813}"/>
              </a:ext>
            </a:extLst>
          </p:cNvPr>
          <p:cNvSpPr/>
          <p:nvPr/>
        </p:nvSpPr>
        <p:spPr>
          <a:xfrm>
            <a:off x="9316569" y="4735974"/>
            <a:ext cx="2487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1er problema en retraso de proyectos de TI</a:t>
            </a:r>
            <a:r>
              <a:rPr lang="es-ES" dirty="0"/>
              <a:t> son los entornos no-productivos y los datos de prueba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063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7437-58E6-41AE-91E2-91343EB1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s-AR" dirty="0"/>
              <a:t>Foco de esta charla</a:t>
            </a:r>
            <a:endParaRPr lang="en-US" dirty="0"/>
          </a:p>
        </p:txBody>
      </p:sp>
      <p:pic>
        <p:nvPicPr>
          <p:cNvPr id="4" name="Content Placeholder 22">
            <a:extLst>
              <a:ext uri="{FF2B5EF4-FFF2-40B4-BE49-F238E27FC236}">
                <a16:creationId xmlns:a16="http://schemas.microsoft.com/office/drawing/2014/main" id="{A25A1514-BCDA-4155-BDBE-A1A1DDAED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48069"/>
            <a:ext cx="2229260" cy="2229260"/>
          </a:xfrm>
          <a:prstGeom prst="rect">
            <a:avLst/>
          </a:prstGeom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D2A3185B-48F2-4DCB-9D6C-8D5623B3B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40" y="1807140"/>
            <a:ext cx="1361441" cy="2585429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7CC6B18B-E7F2-438F-A5FC-BB2CD88B1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061" y="2094590"/>
            <a:ext cx="2744777" cy="228273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E72A3D-A46C-46D9-BC06-6D17A9151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758" y="1807140"/>
            <a:ext cx="1239589" cy="2585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4D2DDE-0C43-493D-B584-CC38755AD922}"/>
              </a:ext>
            </a:extLst>
          </p:cNvPr>
          <p:cNvSpPr/>
          <p:nvPr/>
        </p:nvSpPr>
        <p:spPr>
          <a:xfrm>
            <a:off x="721360" y="4725814"/>
            <a:ext cx="2487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50% del gasto</a:t>
            </a:r>
            <a:r>
              <a:rPr lang="es-ES" dirty="0"/>
              <a:t> de TI suele estar orientado en infraestructuras no-productivas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931DB-3F22-4C33-B2CE-C3C0C737843C}"/>
              </a:ext>
            </a:extLst>
          </p:cNvPr>
          <p:cNvSpPr/>
          <p:nvPr/>
        </p:nvSpPr>
        <p:spPr>
          <a:xfrm>
            <a:off x="3459277" y="4725813"/>
            <a:ext cx="2487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95% de las </a:t>
            </a:r>
            <a:r>
              <a:rPr lang="es-ES" b="1" dirty="0" err="1"/>
              <a:t>orgs</a:t>
            </a:r>
            <a:r>
              <a:rPr lang="es-ES" b="1" dirty="0"/>
              <a:t> </a:t>
            </a:r>
            <a:r>
              <a:rPr lang="es-ES" dirty="0"/>
              <a:t>no conocen bien los entornos de sus LoB Apps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2ACB9-2117-4256-B578-FB59518C7944}"/>
              </a:ext>
            </a:extLst>
          </p:cNvPr>
          <p:cNvSpPr/>
          <p:nvPr/>
        </p:nvSpPr>
        <p:spPr>
          <a:xfrm>
            <a:off x="6423466" y="4725812"/>
            <a:ext cx="2487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20% de las productividad</a:t>
            </a:r>
            <a:r>
              <a:rPr lang="es-ES" dirty="0"/>
              <a:t> perdida por problemas en entorno de prueba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1C1061-08E3-4451-96BB-41CCC4478813}"/>
              </a:ext>
            </a:extLst>
          </p:cNvPr>
          <p:cNvSpPr/>
          <p:nvPr/>
        </p:nvSpPr>
        <p:spPr>
          <a:xfrm>
            <a:off x="9316569" y="4725814"/>
            <a:ext cx="2487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1er problema en retraso de proyectos de TI</a:t>
            </a:r>
            <a:r>
              <a:rPr lang="es-ES" dirty="0"/>
              <a:t> son los entornos no-productivos y los datos de prueba</a:t>
            </a:r>
            <a:endParaRPr lang="en-US" dirty="0"/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AC049B13-D777-4138-AE6F-DA135108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531" y="2524035"/>
            <a:ext cx="777935" cy="1477328"/>
          </a:xfrm>
          <a:prstGeom prst="rect">
            <a:avLst/>
          </a:prstGeo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AEB60A05-A639-4831-B200-3B21D34A7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021" y="2524035"/>
            <a:ext cx="1776347" cy="1477328"/>
          </a:xfrm>
          <a:prstGeom prst="rect">
            <a:avLst/>
          </a:prstGeom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EA440CD6-C112-4DE7-97E1-3A2CE90FA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324" y="2298751"/>
            <a:ext cx="898692" cy="18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0.04257 0.04467 C 0.05143 0.05486 0.06484 0.06041 0.0789 0.06041 C 0.09479 0.06041 0.10768 0.05486 0.11653 0.04467 L 0.15937 4.81481E-6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300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0.04414 0.04468 C 0.05338 0.05486 0.06732 0.06042 0.0819 0.06042 C 0.09831 0.06042 0.11159 0.05486 0.12083 0.04468 L 0.16523 3.7037E-7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88B6-C74E-4190-9D08-88229B910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Azure </a:t>
            </a:r>
            <a:r>
              <a:rPr lang="es-419" dirty="0" err="1"/>
              <a:t>DevTest</a:t>
            </a:r>
            <a:r>
              <a:rPr lang="es-419" dirty="0"/>
              <a:t> </a:t>
            </a:r>
            <a:r>
              <a:rPr lang="es-419" dirty="0" err="1"/>
              <a:t>Labs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BE33F-A8E2-4207-9032-15082D3B9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5378"/>
            <a:ext cx="9144000" cy="833735"/>
          </a:xfrm>
        </p:spPr>
        <p:txBody>
          <a:bodyPr>
            <a:normAutofit/>
          </a:bodyPr>
          <a:lstStyle/>
          <a:p>
            <a:r>
              <a:rPr lang="es-ES" dirty="0"/>
              <a:t>Entornos de desarrollo y pruebas basados en IaaS que son rápidos, sencillos y ligeros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E89DF1-7173-442C-B880-A7C39C4976C1}"/>
              </a:ext>
            </a:extLst>
          </p:cNvPr>
          <p:cNvSpPr/>
          <p:nvPr/>
        </p:nvSpPr>
        <p:spPr>
          <a:xfrm>
            <a:off x="4192369" y="6373124"/>
            <a:ext cx="3807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* Pronto parte de Azure </a:t>
            </a:r>
            <a:r>
              <a:rPr lang="es-ES" i="1" dirty="0" err="1">
                <a:solidFill>
                  <a:schemeClr val="bg1"/>
                </a:solidFill>
              </a:rPr>
              <a:t>Lab</a:t>
            </a:r>
            <a:r>
              <a:rPr lang="es-ES" i="1">
                <a:solidFill>
                  <a:schemeClr val="bg1"/>
                </a:solidFill>
              </a:rPr>
              <a:t> Services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11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951</Words>
  <Application>Microsoft Office PowerPoint</Application>
  <PresentationFormat>Widescreen</PresentationFormat>
  <Paragraphs>119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Quattrocento Sans</vt:lpstr>
      <vt:lpstr>Segoe UI</vt:lpstr>
      <vt:lpstr>Segoe UI Light</vt:lpstr>
      <vt:lpstr>Segoe UI Semilight</vt:lpstr>
      <vt:lpstr>Wingdings</vt:lpstr>
      <vt:lpstr>Tema de Office</vt:lpstr>
      <vt:lpstr>Azure DevTest Labs</vt:lpstr>
      <vt:lpstr>¿Por qué esta charla?</vt:lpstr>
      <vt:lpstr>Situación 1</vt:lpstr>
      <vt:lpstr>Situación 2</vt:lpstr>
      <vt:lpstr>Situación 3</vt:lpstr>
      <vt:lpstr>Houston… we have a problem</vt:lpstr>
      <vt:lpstr>¿4 problemas frecuentes?</vt:lpstr>
      <vt:lpstr>Foco de esta charla</vt:lpstr>
      <vt:lpstr>Azure DevTest Labs</vt:lpstr>
      <vt:lpstr>Despliegue Tradicional (Infra)</vt:lpstr>
      <vt:lpstr>Oportunidades</vt:lpstr>
      <vt:lpstr>Azure DevTest Labs</vt:lpstr>
      <vt:lpstr>Demo Time!</vt:lpstr>
      <vt:lpstr>Azure DevTest Labs</vt:lpstr>
      <vt:lpstr>Componentes</vt:lpstr>
      <vt:lpstr>Componentes: imágenes base</vt:lpstr>
      <vt:lpstr>Componentes: artefactos</vt:lpstr>
      <vt:lpstr>Componentes: fórmulas</vt:lpstr>
      <vt:lpstr>Componentes: políticas</vt:lpstr>
      <vt:lpstr>Demo Time!</vt:lpstr>
      <vt:lpstr>Pricing</vt:lpstr>
      <vt:lpstr>Pricing de Azure DevTest Labs</vt:lpstr>
      <vt:lpstr>Pricing de Azure DevTest Labs</vt:lpstr>
      <vt:lpstr>Azure Labs Service</vt:lpstr>
      <vt:lpstr>Conclusiones de Azure DevTest Labs</vt:lpstr>
      <vt:lpstr>Conclusiones Técnicas</vt:lpstr>
      <vt:lpstr>Conclusiones Teóricas</vt:lpstr>
      <vt:lpstr>Laboratorios de Dev</vt:lpstr>
      <vt:lpstr>Laboratorios de Test</vt:lpstr>
      <vt:lpstr>Entrenamiento / Educación</vt:lpstr>
      <vt:lpstr>Trial / Hackaton / Demo</vt:lpstr>
      <vt:lpstr>¿Dónde puedo ver esto?</vt:lpstr>
      <vt:lpstr>¡GRACIAS A TODXS!</vt:lpstr>
      <vt:lpstr>¡Gracias a nuestros Sponsors!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Pablo A. Di Loreto</cp:lastModifiedBy>
  <cp:revision>60</cp:revision>
  <dcterms:created xsi:type="dcterms:W3CDTF">2018-09-26T17:16:08Z</dcterms:created>
  <dcterms:modified xsi:type="dcterms:W3CDTF">2018-11-15T20:29:06Z</dcterms:modified>
</cp:coreProperties>
</file>